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3" r:id="rId4"/>
    <p:sldId id="265" r:id="rId5"/>
    <p:sldId id="260" r:id="rId6"/>
    <p:sldId id="268" r:id="rId7"/>
    <p:sldId id="259" r:id="rId8"/>
    <p:sldId id="258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FA02-D190-49D3-A994-EA498CEFC348}" type="doc">
      <dgm:prSet loTypeId="urn:microsoft.com/office/officeart/2005/8/layout/pyramid2" loCatId="list" qsTypeId="urn:microsoft.com/office/officeart/2005/8/quickstyle/3d3" qsCatId="3D" csTypeId="urn:microsoft.com/office/officeart/2005/8/colors/accent1_2" csCatId="accent1" phldr="1"/>
      <dgm:spPr/>
    </dgm:pt>
    <dgm:pt modelId="{F0BAAFA1-645F-4B8C-AA1B-580745894403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rgbClr val="C00000"/>
              </a:solidFill>
            </a:rPr>
            <a:t>Спортивно-туристическая площадка </a:t>
          </a:r>
        </a:p>
      </dgm:t>
    </dgm:pt>
    <dgm:pt modelId="{FED1AE0D-7ED2-455E-AABD-6FBEED359287}" type="parTrans" cxnId="{D248030F-4E5E-4D1B-A076-538FC95A2265}">
      <dgm:prSet/>
      <dgm:spPr/>
      <dgm:t>
        <a:bodyPr/>
        <a:lstStyle/>
        <a:p>
          <a:endParaRPr lang="ru-RU"/>
        </a:p>
      </dgm:t>
    </dgm:pt>
    <dgm:pt modelId="{98D5A0B5-2A2D-4A94-87FF-E2D31FDCAC40}" type="sibTrans" cxnId="{D248030F-4E5E-4D1B-A076-538FC95A2265}">
      <dgm:prSet/>
      <dgm:spPr/>
      <dgm:t>
        <a:bodyPr/>
        <a:lstStyle/>
        <a:p>
          <a:endParaRPr lang="ru-RU"/>
        </a:p>
      </dgm:t>
    </dgm:pt>
    <dgm:pt modelId="{51392359-48B0-45D0-97BB-8342CDB51D53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rgbClr val="C00000"/>
              </a:solidFill>
            </a:rPr>
            <a:t>АРТ-площадка</a:t>
          </a:r>
        </a:p>
        <a:p>
          <a:endParaRPr lang="ru-RU" dirty="0">
            <a:solidFill>
              <a:srgbClr val="C00000"/>
            </a:solidFill>
          </a:endParaRPr>
        </a:p>
      </dgm:t>
    </dgm:pt>
    <dgm:pt modelId="{888D41AE-F274-4ADE-88F5-69FC14338F2F}" type="parTrans" cxnId="{600F4362-42C5-446E-988F-AD9ED02DA2EE}">
      <dgm:prSet/>
      <dgm:spPr/>
      <dgm:t>
        <a:bodyPr/>
        <a:lstStyle/>
        <a:p>
          <a:endParaRPr lang="ru-RU"/>
        </a:p>
      </dgm:t>
    </dgm:pt>
    <dgm:pt modelId="{6919D511-C90D-46CB-8BBD-5C86A08D8442}" type="sibTrans" cxnId="{600F4362-42C5-446E-988F-AD9ED02DA2EE}">
      <dgm:prSet/>
      <dgm:spPr/>
      <dgm:t>
        <a:bodyPr/>
        <a:lstStyle/>
        <a:p>
          <a:endParaRPr lang="ru-RU"/>
        </a:p>
      </dgm:t>
    </dgm:pt>
    <dgm:pt modelId="{DFC717CB-425A-436F-B1C5-4336250EF714}">
      <dgm:prSet phldrT="[Текст]"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Экспериментально-познавательная площадка </a:t>
          </a:r>
        </a:p>
      </dgm:t>
    </dgm:pt>
    <dgm:pt modelId="{FE2A023C-74E1-4BAC-8687-4E5F78C274C4}" type="parTrans" cxnId="{7771432D-FF25-449A-829C-CF9B923DECC9}">
      <dgm:prSet/>
      <dgm:spPr/>
      <dgm:t>
        <a:bodyPr/>
        <a:lstStyle/>
        <a:p>
          <a:endParaRPr lang="ru-RU"/>
        </a:p>
      </dgm:t>
    </dgm:pt>
    <dgm:pt modelId="{44917A63-EABF-4D95-8FF1-851A00422464}" type="sibTrans" cxnId="{7771432D-FF25-449A-829C-CF9B923DECC9}">
      <dgm:prSet/>
      <dgm:spPr/>
      <dgm:t>
        <a:bodyPr/>
        <a:lstStyle/>
        <a:p>
          <a:endParaRPr lang="ru-RU"/>
        </a:p>
      </dgm:t>
    </dgm:pt>
    <dgm:pt modelId="{BD655494-DE05-42D0-9CDE-F1A0E2C933BA}" type="pres">
      <dgm:prSet presAssocID="{ECDEFA02-D190-49D3-A994-EA498CEFC348}" presName="compositeShape" presStyleCnt="0">
        <dgm:presLayoutVars>
          <dgm:dir/>
          <dgm:resizeHandles/>
        </dgm:presLayoutVars>
      </dgm:prSet>
      <dgm:spPr/>
    </dgm:pt>
    <dgm:pt modelId="{AED925DD-0B03-4845-BEC9-8DEC70953C8D}" type="pres">
      <dgm:prSet presAssocID="{ECDEFA02-D190-49D3-A994-EA498CEFC348}" presName="pyramid" presStyleLbl="node1" presStyleIdx="0" presStyleCnt="1"/>
      <dgm:spPr/>
    </dgm:pt>
    <dgm:pt modelId="{C0975792-081F-410D-B150-BDCB70A46D14}" type="pres">
      <dgm:prSet presAssocID="{ECDEFA02-D190-49D3-A994-EA498CEFC348}" presName="theList" presStyleCnt="0"/>
      <dgm:spPr/>
    </dgm:pt>
    <dgm:pt modelId="{43102098-096D-4C1A-B8C3-5511F05AD7BD}" type="pres">
      <dgm:prSet presAssocID="{F0BAAFA1-645F-4B8C-AA1B-58074589440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04C01-A726-47B6-B031-B6769FE33832}" type="pres">
      <dgm:prSet presAssocID="{F0BAAFA1-645F-4B8C-AA1B-580745894403}" presName="aSpace" presStyleCnt="0"/>
      <dgm:spPr/>
    </dgm:pt>
    <dgm:pt modelId="{81BC7F92-2E62-4CE8-BF7B-DE15B1B8FE42}" type="pres">
      <dgm:prSet presAssocID="{51392359-48B0-45D0-97BB-8342CDB51D53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A6CCC-6812-458E-90F2-606E0A24B135}" type="pres">
      <dgm:prSet presAssocID="{51392359-48B0-45D0-97BB-8342CDB51D53}" presName="aSpace" presStyleCnt="0"/>
      <dgm:spPr/>
    </dgm:pt>
    <dgm:pt modelId="{A0753375-4CCD-426C-AC61-275A4B61CB55}" type="pres">
      <dgm:prSet presAssocID="{DFC717CB-425A-436F-B1C5-4336250EF71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099A0-3A4E-4902-9F1D-5891194A51DC}" type="pres">
      <dgm:prSet presAssocID="{DFC717CB-425A-436F-B1C5-4336250EF714}" presName="aSpace" presStyleCnt="0"/>
      <dgm:spPr/>
    </dgm:pt>
  </dgm:ptLst>
  <dgm:cxnLst>
    <dgm:cxn modelId="{56ED1D2A-94BF-4D11-A031-816AF3C1F691}" type="presOf" srcId="{F0BAAFA1-645F-4B8C-AA1B-580745894403}" destId="{43102098-096D-4C1A-B8C3-5511F05AD7BD}" srcOrd="0" destOrd="0" presId="urn:microsoft.com/office/officeart/2005/8/layout/pyramid2"/>
    <dgm:cxn modelId="{4D175694-8B1E-40A8-A89D-19B5B0AA14E7}" type="presOf" srcId="{ECDEFA02-D190-49D3-A994-EA498CEFC348}" destId="{BD655494-DE05-42D0-9CDE-F1A0E2C933BA}" srcOrd="0" destOrd="0" presId="urn:microsoft.com/office/officeart/2005/8/layout/pyramid2"/>
    <dgm:cxn modelId="{16344AE8-4041-44B6-A752-3C582BB4255A}" type="presOf" srcId="{51392359-48B0-45D0-97BB-8342CDB51D53}" destId="{81BC7F92-2E62-4CE8-BF7B-DE15B1B8FE42}" srcOrd="0" destOrd="0" presId="urn:microsoft.com/office/officeart/2005/8/layout/pyramid2"/>
    <dgm:cxn modelId="{7771432D-FF25-449A-829C-CF9B923DECC9}" srcId="{ECDEFA02-D190-49D3-A994-EA498CEFC348}" destId="{DFC717CB-425A-436F-B1C5-4336250EF714}" srcOrd="2" destOrd="0" parTransId="{FE2A023C-74E1-4BAC-8687-4E5F78C274C4}" sibTransId="{44917A63-EABF-4D95-8FF1-851A00422464}"/>
    <dgm:cxn modelId="{56D34814-36EC-469E-B13C-2617AFD3528F}" type="presOf" srcId="{DFC717CB-425A-436F-B1C5-4336250EF714}" destId="{A0753375-4CCD-426C-AC61-275A4B61CB55}" srcOrd="0" destOrd="0" presId="urn:microsoft.com/office/officeart/2005/8/layout/pyramid2"/>
    <dgm:cxn modelId="{D248030F-4E5E-4D1B-A076-538FC95A2265}" srcId="{ECDEFA02-D190-49D3-A994-EA498CEFC348}" destId="{F0BAAFA1-645F-4B8C-AA1B-580745894403}" srcOrd="0" destOrd="0" parTransId="{FED1AE0D-7ED2-455E-AABD-6FBEED359287}" sibTransId="{98D5A0B5-2A2D-4A94-87FF-E2D31FDCAC40}"/>
    <dgm:cxn modelId="{600F4362-42C5-446E-988F-AD9ED02DA2EE}" srcId="{ECDEFA02-D190-49D3-A994-EA498CEFC348}" destId="{51392359-48B0-45D0-97BB-8342CDB51D53}" srcOrd="1" destOrd="0" parTransId="{888D41AE-F274-4ADE-88F5-69FC14338F2F}" sibTransId="{6919D511-C90D-46CB-8BBD-5C86A08D8442}"/>
    <dgm:cxn modelId="{AF16D6A4-035A-43F5-8AA4-8A04F17FB98C}" type="presParOf" srcId="{BD655494-DE05-42D0-9CDE-F1A0E2C933BA}" destId="{AED925DD-0B03-4845-BEC9-8DEC70953C8D}" srcOrd="0" destOrd="0" presId="urn:microsoft.com/office/officeart/2005/8/layout/pyramid2"/>
    <dgm:cxn modelId="{02BB9B58-66A4-4066-A989-A3B0D03E5098}" type="presParOf" srcId="{BD655494-DE05-42D0-9CDE-F1A0E2C933BA}" destId="{C0975792-081F-410D-B150-BDCB70A46D14}" srcOrd="1" destOrd="0" presId="urn:microsoft.com/office/officeart/2005/8/layout/pyramid2"/>
    <dgm:cxn modelId="{BE6F7FB6-A34C-42D2-AAAF-3631854DA591}" type="presParOf" srcId="{C0975792-081F-410D-B150-BDCB70A46D14}" destId="{43102098-096D-4C1A-B8C3-5511F05AD7BD}" srcOrd="0" destOrd="0" presId="urn:microsoft.com/office/officeart/2005/8/layout/pyramid2"/>
    <dgm:cxn modelId="{EDEC2DE7-5133-45AB-B783-EF9067EB5328}" type="presParOf" srcId="{C0975792-081F-410D-B150-BDCB70A46D14}" destId="{BE304C01-A726-47B6-B031-B6769FE33832}" srcOrd="1" destOrd="0" presId="urn:microsoft.com/office/officeart/2005/8/layout/pyramid2"/>
    <dgm:cxn modelId="{BB2054C9-4312-4F6B-A26A-341B379DC74B}" type="presParOf" srcId="{C0975792-081F-410D-B150-BDCB70A46D14}" destId="{81BC7F92-2E62-4CE8-BF7B-DE15B1B8FE42}" srcOrd="2" destOrd="0" presId="urn:microsoft.com/office/officeart/2005/8/layout/pyramid2"/>
    <dgm:cxn modelId="{329C4759-1FA1-4612-BD73-B01BFB79737E}" type="presParOf" srcId="{C0975792-081F-410D-B150-BDCB70A46D14}" destId="{7EAA6CCC-6812-458E-90F2-606E0A24B135}" srcOrd="3" destOrd="0" presId="urn:microsoft.com/office/officeart/2005/8/layout/pyramid2"/>
    <dgm:cxn modelId="{16418255-1559-43AF-BFE7-E10D6D4C9075}" type="presParOf" srcId="{C0975792-081F-410D-B150-BDCB70A46D14}" destId="{A0753375-4CCD-426C-AC61-275A4B61CB55}" srcOrd="4" destOrd="0" presId="urn:microsoft.com/office/officeart/2005/8/layout/pyramid2"/>
    <dgm:cxn modelId="{7D665E74-26CD-4714-AF5B-68E2EEE09B06}" type="presParOf" srcId="{C0975792-081F-410D-B150-BDCB70A46D14}" destId="{008099A0-3A4E-4902-9F1D-5891194A51D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53880-BAD6-4C2F-B1EF-6D58553D6B93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F5A0F1-0F43-4CE0-B922-75069C549983}">
      <dgm:prSet phldrT="[Текст]"/>
      <dgm:spPr/>
      <dgm:t>
        <a:bodyPr/>
        <a:lstStyle/>
        <a:p>
          <a:r>
            <a:rPr lang="ru-RU" dirty="0"/>
            <a:t>АРТ-площадка</a:t>
          </a:r>
        </a:p>
      </dgm:t>
    </dgm:pt>
    <dgm:pt modelId="{F0419DDC-F588-453A-BD6C-CD2BCD8B4208}" type="parTrans" cxnId="{6ACE43DA-E07C-48CD-940B-7D15937430EF}">
      <dgm:prSet/>
      <dgm:spPr/>
      <dgm:t>
        <a:bodyPr/>
        <a:lstStyle/>
        <a:p>
          <a:endParaRPr lang="ru-RU"/>
        </a:p>
      </dgm:t>
    </dgm:pt>
    <dgm:pt modelId="{E469C0B1-B7D1-4C53-91C9-14842EF97280}" type="sibTrans" cxnId="{6ACE43DA-E07C-48CD-940B-7D15937430EF}">
      <dgm:prSet/>
      <dgm:spPr/>
      <dgm:t>
        <a:bodyPr/>
        <a:lstStyle/>
        <a:p>
          <a:endParaRPr lang="ru-RU"/>
        </a:p>
      </dgm:t>
    </dgm:pt>
    <dgm:pt modelId="{81D5809C-440D-410A-92E9-D3D85DCD8372}">
      <dgm:prSet phldrT="[Текст]"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2026 год</a:t>
          </a:r>
        </a:p>
      </dgm:t>
    </dgm:pt>
    <dgm:pt modelId="{16F6B2E4-DD78-4F9E-B0AE-115FD9796C7B}" type="parTrans" cxnId="{F6C3BD04-9DEA-4951-B028-48A8DB17F189}">
      <dgm:prSet/>
      <dgm:spPr/>
      <dgm:t>
        <a:bodyPr/>
        <a:lstStyle/>
        <a:p>
          <a:endParaRPr lang="ru-RU"/>
        </a:p>
      </dgm:t>
    </dgm:pt>
    <dgm:pt modelId="{791057D5-ED96-49F7-9921-5C848C107FF5}" type="sibTrans" cxnId="{F6C3BD04-9DEA-4951-B028-48A8DB17F189}">
      <dgm:prSet/>
      <dgm:spPr/>
      <dgm:t>
        <a:bodyPr/>
        <a:lstStyle/>
        <a:p>
          <a:endParaRPr lang="ru-RU"/>
        </a:p>
      </dgm:t>
    </dgm:pt>
    <dgm:pt modelId="{D251112C-0872-471B-B05A-5F4CDD6949B3}">
      <dgm:prSet/>
      <dgm:spPr/>
      <dgm:t>
        <a:bodyPr/>
        <a:lstStyle/>
        <a:p>
          <a:r>
            <a:rPr lang="ru-RU" dirty="0"/>
            <a:t>Экспериментально-познавательная площадка </a:t>
          </a:r>
        </a:p>
      </dgm:t>
    </dgm:pt>
    <dgm:pt modelId="{8E040AD3-B358-403C-BE6C-33A53098157F}" type="parTrans" cxnId="{6E5E6211-8726-415A-9A1E-315B3C639272}">
      <dgm:prSet/>
      <dgm:spPr/>
      <dgm:t>
        <a:bodyPr/>
        <a:lstStyle/>
        <a:p>
          <a:endParaRPr lang="ru-RU"/>
        </a:p>
      </dgm:t>
    </dgm:pt>
    <dgm:pt modelId="{DBC65D54-E2AB-43F3-A74B-9D054D170C48}" type="sibTrans" cxnId="{6E5E6211-8726-415A-9A1E-315B3C639272}">
      <dgm:prSet/>
      <dgm:spPr/>
      <dgm:t>
        <a:bodyPr/>
        <a:lstStyle/>
        <a:p>
          <a:endParaRPr lang="ru-RU"/>
        </a:p>
      </dgm:t>
    </dgm:pt>
    <dgm:pt modelId="{ECA4582C-8167-4A70-AC57-551E190D3C0C}">
      <dgm:prSet/>
      <dgm:spPr/>
      <dgm:t>
        <a:bodyPr/>
        <a:lstStyle/>
        <a:p>
          <a:r>
            <a:rPr lang="ru-RU" dirty="0"/>
            <a:t>Спортивно-туристическая площадка </a:t>
          </a:r>
        </a:p>
      </dgm:t>
    </dgm:pt>
    <dgm:pt modelId="{815E1E8C-163A-49DF-A6F2-B30584FB3D1A}" type="parTrans" cxnId="{7013CB04-0416-4AC2-ACC7-9E23FCF44702}">
      <dgm:prSet/>
      <dgm:spPr/>
      <dgm:t>
        <a:bodyPr/>
        <a:lstStyle/>
        <a:p>
          <a:endParaRPr lang="ru-RU"/>
        </a:p>
      </dgm:t>
    </dgm:pt>
    <dgm:pt modelId="{80C213EA-2716-4DCD-8E4F-176AD27F1E54}" type="sibTrans" cxnId="{7013CB04-0416-4AC2-ACC7-9E23FCF44702}">
      <dgm:prSet/>
      <dgm:spPr/>
      <dgm:t>
        <a:bodyPr/>
        <a:lstStyle/>
        <a:p>
          <a:endParaRPr lang="ru-RU"/>
        </a:p>
      </dgm:t>
    </dgm:pt>
    <dgm:pt modelId="{522E3585-4E52-4BA9-BB24-0DB48D006A9C}">
      <dgm:prSet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2027 год</a:t>
          </a:r>
        </a:p>
      </dgm:t>
    </dgm:pt>
    <dgm:pt modelId="{ADABF24F-FF5C-4496-8BAA-E2F7555949BB}" type="parTrans" cxnId="{B1452E32-DD0C-4724-B138-8902ED731189}">
      <dgm:prSet/>
      <dgm:spPr/>
      <dgm:t>
        <a:bodyPr/>
        <a:lstStyle/>
        <a:p>
          <a:endParaRPr lang="ru-RU"/>
        </a:p>
      </dgm:t>
    </dgm:pt>
    <dgm:pt modelId="{0120C01D-BFB3-4BDF-85D7-0C31B8F4BA2A}" type="sibTrans" cxnId="{B1452E32-DD0C-4724-B138-8902ED731189}">
      <dgm:prSet/>
      <dgm:spPr/>
      <dgm:t>
        <a:bodyPr/>
        <a:lstStyle/>
        <a:p>
          <a:endParaRPr lang="ru-RU"/>
        </a:p>
      </dgm:t>
    </dgm:pt>
    <dgm:pt modelId="{9CEEE1D0-9FBD-45F0-A901-796DFB746946}">
      <dgm:prSet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2028 год</a:t>
          </a:r>
        </a:p>
      </dgm:t>
    </dgm:pt>
    <dgm:pt modelId="{F8CFEB28-2F41-45B6-A01E-6D0AA8C52153}" type="parTrans" cxnId="{C67E5D9D-F0B4-40C9-A91B-C8571B8CC1B1}">
      <dgm:prSet/>
      <dgm:spPr/>
      <dgm:t>
        <a:bodyPr/>
        <a:lstStyle/>
        <a:p>
          <a:endParaRPr lang="ru-RU"/>
        </a:p>
      </dgm:t>
    </dgm:pt>
    <dgm:pt modelId="{BACDC44F-4694-448A-A14F-FD83928203F6}" type="sibTrans" cxnId="{C67E5D9D-F0B4-40C9-A91B-C8571B8CC1B1}">
      <dgm:prSet/>
      <dgm:spPr/>
      <dgm:t>
        <a:bodyPr/>
        <a:lstStyle/>
        <a:p>
          <a:endParaRPr lang="ru-RU"/>
        </a:p>
      </dgm:t>
    </dgm:pt>
    <dgm:pt modelId="{64355BDD-A67C-4702-8B68-9FE93903A03F}" type="pres">
      <dgm:prSet presAssocID="{DBD53880-BAD6-4C2F-B1EF-6D58553D6B9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53A2502-DB7D-4977-AA56-493C5A2FEF26}" type="pres">
      <dgm:prSet presAssocID="{67F5A0F1-0F43-4CE0-B922-75069C549983}" presName="linNode" presStyleCnt="0"/>
      <dgm:spPr/>
    </dgm:pt>
    <dgm:pt modelId="{CEC53B87-6CD9-4BDA-AE61-B36D8B9C1AAE}" type="pres">
      <dgm:prSet presAssocID="{67F5A0F1-0F43-4CE0-B922-75069C549983}" presName="parentShp" presStyleLbl="node1" presStyleIdx="0" presStyleCnt="3" custLinFactNeighborX="914" custLinFactNeighborY="1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31CA7-E86C-4A5B-8273-D57BDBA1D276}" type="pres">
      <dgm:prSet presAssocID="{67F5A0F1-0F43-4CE0-B922-75069C549983}" presName="childShp" presStyleLbl="bgAccFollowNode1" presStyleIdx="0" presStyleCnt="3" custLinFactNeighborY="-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C966B9-45D3-4B08-8BD9-82F30948689D}" type="pres">
      <dgm:prSet presAssocID="{E469C0B1-B7D1-4C53-91C9-14842EF97280}" presName="spacing" presStyleCnt="0"/>
      <dgm:spPr/>
    </dgm:pt>
    <dgm:pt modelId="{7EDD6599-1A25-4D0F-B850-21E12FE2AD2E}" type="pres">
      <dgm:prSet presAssocID="{ECA4582C-8167-4A70-AC57-551E190D3C0C}" presName="linNode" presStyleCnt="0"/>
      <dgm:spPr/>
    </dgm:pt>
    <dgm:pt modelId="{22C32254-0D69-4DE0-A0EB-581D73659FB1}" type="pres">
      <dgm:prSet presAssocID="{ECA4582C-8167-4A70-AC57-551E190D3C0C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202FA-BADE-4C96-B1DB-CC7493C1018E}" type="pres">
      <dgm:prSet presAssocID="{ECA4582C-8167-4A70-AC57-551E190D3C0C}" presName="childShp" presStyleLbl="bgAccFollowNode1" presStyleIdx="1" presStyleCnt="3" custLinFactNeighborX="1467" custLinFactNeighborY="1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F958F-E672-4661-BDD2-1B601FEC04BA}" type="pres">
      <dgm:prSet presAssocID="{80C213EA-2716-4DCD-8E4F-176AD27F1E54}" presName="spacing" presStyleCnt="0"/>
      <dgm:spPr/>
    </dgm:pt>
    <dgm:pt modelId="{087FCB7B-9AE2-4207-933D-4E8B259A036F}" type="pres">
      <dgm:prSet presAssocID="{D251112C-0872-471B-B05A-5F4CDD6949B3}" presName="linNode" presStyleCnt="0"/>
      <dgm:spPr/>
    </dgm:pt>
    <dgm:pt modelId="{164773F3-647D-41D6-8A3D-95A6766A9FBD}" type="pres">
      <dgm:prSet presAssocID="{D251112C-0872-471B-B05A-5F4CDD6949B3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0A2DE-C63F-4941-8798-C242801D29A3}" type="pres">
      <dgm:prSet presAssocID="{D251112C-0872-471B-B05A-5F4CDD6949B3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5E6211-8726-415A-9A1E-315B3C639272}" srcId="{DBD53880-BAD6-4C2F-B1EF-6D58553D6B93}" destId="{D251112C-0872-471B-B05A-5F4CDD6949B3}" srcOrd="2" destOrd="0" parTransId="{8E040AD3-B358-403C-BE6C-33A53098157F}" sibTransId="{DBC65D54-E2AB-43F3-A74B-9D054D170C48}"/>
    <dgm:cxn modelId="{C67E5D9D-F0B4-40C9-A91B-C8571B8CC1B1}" srcId="{D251112C-0872-471B-B05A-5F4CDD6949B3}" destId="{9CEEE1D0-9FBD-45F0-A901-796DFB746946}" srcOrd="0" destOrd="0" parTransId="{F8CFEB28-2F41-45B6-A01E-6D0AA8C52153}" sibTransId="{BACDC44F-4694-448A-A14F-FD83928203F6}"/>
    <dgm:cxn modelId="{A2787D5C-D8A1-4B24-9B05-D9050ED49597}" type="presOf" srcId="{DBD53880-BAD6-4C2F-B1EF-6D58553D6B93}" destId="{64355BDD-A67C-4702-8B68-9FE93903A03F}" srcOrd="0" destOrd="0" presId="urn:microsoft.com/office/officeart/2005/8/layout/vList6"/>
    <dgm:cxn modelId="{0BA698D9-B869-4FEA-8103-42066C16C93A}" type="presOf" srcId="{67F5A0F1-0F43-4CE0-B922-75069C549983}" destId="{CEC53B87-6CD9-4BDA-AE61-B36D8B9C1AAE}" srcOrd="0" destOrd="0" presId="urn:microsoft.com/office/officeart/2005/8/layout/vList6"/>
    <dgm:cxn modelId="{6ACE43DA-E07C-48CD-940B-7D15937430EF}" srcId="{DBD53880-BAD6-4C2F-B1EF-6D58553D6B93}" destId="{67F5A0F1-0F43-4CE0-B922-75069C549983}" srcOrd="0" destOrd="0" parTransId="{F0419DDC-F588-453A-BD6C-CD2BCD8B4208}" sibTransId="{E469C0B1-B7D1-4C53-91C9-14842EF97280}"/>
    <dgm:cxn modelId="{B1452E32-DD0C-4724-B138-8902ED731189}" srcId="{ECA4582C-8167-4A70-AC57-551E190D3C0C}" destId="{522E3585-4E52-4BA9-BB24-0DB48D006A9C}" srcOrd="0" destOrd="0" parTransId="{ADABF24F-FF5C-4496-8BAA-E2F7555949BB}" sibTransId="{0120C01D-BFB3-4BDF-85D7-0C31B8F4BA2A}"/>
    <dgm:cxn modelId="{3A84366F-0258-4638-8F02-91A7C41BB851}" type="presOf" srcId="{9CEEE1D0-9FBD-45F0-A901-796DFB746946}" destId="{C1F0A2DE-C63F-4941-8798-C242801D29A3}" srcOrd="0" destOrd="0" presId="urn:microsoft.com/office/officeart/2005/8/layout/vList6"/>
    <dgm:cxn modelId="{7013CB04-0416-4AC2-ACC7-9E23FCF44702}" srcId="{DBD53880-BAD6-4C2F-B1EF-6D58553D6B93}" destId="{ECA4582C-8167-4A70-AC57-551E190D3C0C}" srcOrd="1" destOrd="0" parTransId="{815E1E8C-163A-49DF-A6F2-B30584FB3D1A}" sibTransId="{80C213EA-2716-4DCD-8E4F-176AD27F1E54}"/>
    <dgm:cxn modelId="{0E3A2213-B1BE-46FC-B4BE-2612F2E9B6F2}" type="presOf" srcId="{ECA4582C-8167-4A70-AC57-551E190D3C0C}" destId="{22C32254-0D69-4DE0-A0EB-581D73659FB1}" srcOrd="0" destOrd="0" presId="urn:microsoft.com/office/officeart/2005/8/layout/vList6"/>
    <dgm:cxn modelId="{F6C3BD04-9DEA-4951-B028-48A8DB17F189}" srcId="{67F5A0F1-0F43-4CE0-B922-75069C549983}" destId="{81D5809C-440D-410A-92E9-D3D85DCD8372}" srcOrd="0" destOrd="0" parTransId="{16F6B2E4-DD78-4F9E-B0AE-115FD9796C7B}" sibTransId="{791057D5-ED96-49F7-9921-5C848C107FF5}"/>
    <dgm:cxn modelId="{C5D57178-50A9-4FA3-8350-68782B011C25}" type="presOf" srcId="{D251112C-0872-471B-B05A-5F4CDD6949B3}" destId="{164773F3-647D-41D6-8A3D-95A6766A9FBD}" srcOrd="0" destOrd="0" presId="urn:microsoft.com/office/officeart/2005/8/layout/vList6"/>
    <dgm:cxn modelId="{C371FE0D-ABAE-4DBE-A2F1-94118CB596D3}" type="presOf" srcId="{81D5809C-440D-410A-92E9-D3D85DCD8372}" destId="{A4631CA7-E86C-4A5B-8273-D57BDBA1D276}" srcOrd="0" destOrd="0" presId="urn:microsoft.com/office/officeart/2005/8/layout/vList6"/>
    <dgm:cxn modelId="{1ECCBBDD-F1D5-470A-A00E-8CF61298DDEC}" type="presOf" srcId="{522E3585-4E52-4BA9-BB24-0DB48D006A9C}" destId="{D5A202FA-BADE-4C96-B1DB-CC7493C1018E}" srcOrd="0" destOrd="0" presId="urn:microsoft.com/office/officeart/2005/8/layout/vList6"/>
    <dgm:cxn modelId="{0FC28A03-2650-4ECD-AFC5-B9966D2BA001}" type="presParOf" srcId="{64355BDD-A67C-4702-8B68-9FE93903A03F}" destId="{653A2502-DB7D-4977-AA56-493C5A2FEF26}" srcOrd="0" destOrd="0" presId="urn:microsoft.com/office/officeart/2005/8/layout/vList6"/>
    <dgm:cxn modelId="{5F5B13E0-540A-4DB5-8C83-DC70D78042AA}" type="presParOf" srcId="{653A2502-DB7D-4977-AA56-493C5A2FEF26}" destId="{CEC53B87-6CD9-4BDA-AE61-B36D8B9C1AAE}" srcOrd="0" destOrd="0" presId="urn:microsoft.com/office/officeart/2005/8/layout/vList6"/>
    <dgm:cxn modelId="{18E87F08-601D-42C8-92A5-24E7592B7DE8}" type="presParOf" srcId="{653A2502-DB7D-4977-AA56-493C5A2FEF26}" destId="{A4631CA7-E86C-4A5B-8273-D57BDBA1D276}" srcOrd="1" destOrd="0" presId="urn:microsoft.com/office/officeart/2005/8/layout/vList6"/>
    <dgm:cxn modelId="{19CB3CBD-486B-490C-9BC1-6BA8FADE7D79}" type="presParOf" srcId="{64355BDD-A67C-4702-8B68-9FE93903A03F}" destId="{12C966B9-45D3-4B08-8BD9-82F30948689D}" srcOrd="1" destOrd="0" presId="urn:microsoft.com/office/officeart/2005/8/layout/vList6"/>
    <dgm:cxn modelId="{8A499E89-F7E6-45FC-9670-8968C273E431}" type="presParOf" srcId="{64355BDD-A67C-4702-8B68-9FE93903A03F}" destId="{7EDD6599-1A25-4D0F-B850-21E12FE2AD2E}" srcOrd="2" destOrd="0" presId="urn:microsoft.com/office/officeart/2005/8/layout/vList6"/>
    <dgm:cxn modelId="{E1E9179C-B801-4D56-86C7-C27CD538B474}" type="presParOf" srcId="{7EDD6599-1A25-4D0F-B850-21E12FE2AD2E}" destId="{22C32254-0D69-4DE0-A0EB-581D73659FB1}" srcOrd="0" destOrd="0" presId="urn:microsoft.com/office/officeart/2005/8/layout/vList6"/>
    <dgm:cxn modelId="{985541E9-F687-4616-9F17-D0ABB477CA58}" type="presParOf" srcId="{7EDD6599-1A25-4D0F-B850-21E12FE2AD2E}" destId="{D5A202FA-BADE-4C96-B1DB-CC7493C1018E}" srcOrd="1" destOrd="0" presId="urn:microsoft.com/office/officeart/2005/8/layout/vList6"/>
    <dgm:cxn modelId="{6BB6B1C5-EFC1-4AF7-BF70-04944E136AB1}" type="presParOf" srcId="{64355BDD-A67C-4702-8B68-9FE93903A03F}" destId="{68EF958F-E672-4661-BDD2-1B601FEC04BA}" srcOrd="3" destOrd="0" presId="urn:microsoft.com/office/officeart/2005/8/layout/vList6"/>
    <dgm:cxn modelId="{A0D7BD2D-EF56-4634-BD46-7BBB41E137E1}" type="presParOf" srcId="{64355BDD-A67C-4702-8B68-9FE93903A03F}" destId="{087FCB7B-9AE2-4207-933D-4E8B259A036F}" srcOrd="4" destOrd="0" presId="urn:microsoft.com/office/officeart/2005/8/layout/vList6"/>
    <dgm:cxn modelId="{8F0460E8-99E4-40F5-AA53-73DC7ACC7427}" type="presParOf" srcId="{087FCB7B-9AE2-4207-933D-4E8B259A036F}" destId="{164773F3-647D-41D6-8A3D-95A6766A9FBD}" srcOrd="0" destOrd="0" presId="urn:microsoft.com/office/officeart/2005/8/layout/vList6"/>
    <dgm:cxn modelId="{9C34AC39-DC9A-4FFE-97C4-697C9109A767}" type="presParOf" srcId="{087FCB7B-9AE2-4207-933D-4E8B259A036F}" destId="{C1F0A2DE-C63F-4941-8798-C242801D29A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42486-CDFD-4CD8-8724-D5D148017C2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3EAA3F6-CA4E-47DC-8F7A-EC9B4FA8E199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chemeClr val="bg1"/>
              </a:solidFill>
            </a:rPr>
            <a:t>Спортивно-туристическая </a:t>
          </a:r>
          <a:r>
            <a:rPr lang="ru-RU" dirty="0" smtClean="0">
              <a:solidFill>
                <a:schemeClr val="bg1"/>
              </a:solidFill>
            </a:rPr>
            <a:t>эко площадка </a:t>
          </a:r>
          <a:endParaRPr lang="ru-RU" dirty="0">
            <a:solidFill>
              <a:schemeClr val="bg1"/>
            </a:solidFill>
          </a:endParaRPr>
        </a:p>
        <a:p>
          <a:endParaRPr lang="ru-RU" dirty="0"/>
        </a:p>
      </dgm:t>
    </dgm:pt>
    <dgm:pt modelId="{76E5D235-F1D6-4FB2-95FA-03988B6289AB}" type="parTrans" cxnId="{699D62EC-256E-4DB3-B45A-062B08CB69B8}">
      <dgm:prSet/>
      <dgm:spPr/>
      <dgm:t>
        <a:bodyPr/>
        <a:lstStyle/>
        <a:p>
          <a:endParaRPr lang="ru-RU"/>
        </a:p>
      </dgm:t>
    </dgm:pt>
    <dgm:pt modelId="{FDE5BE85-916D-4C2E-9300-E1B351A94D31}" type="sibTrans" cxnId="{699D62EC-256E-4DB3-B45A-062B08CB69B8}">
      <dgm:prSet/>
      <dgm:spPr/>
      <dgm:t>
        <a:bodyPr/>
        <a:lstStyle/>
        <a:p>
          <a:endParaRPr lang="ru-RU"/>
        </a:p>
      </dgm:t>
    </dgm:pt>
    <dgm:pt modelId="{B12D056D-1CB1-4DE7-B029-716CFEE07EBC}">
      <dgm:prSet phldrT="[Текст]"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2026 год</a:t>
          </a:r>
        </a:p>
      </dgm:t>
    </dgm:pt>
    <dgm:pt modelId="{B45E7D36-8495-48F5-8C69-B074F1AE12DF}" type="parTrans" cxnId="{63096F6E-27F1-4F4F-9FA4-21A77DD6D2BB}">
      <dgm:prSet/>
      <dgm:spPr/>
      <dgm:t>
        <a:bodyPr/>
        <a:lstStyle/>
        <a:p>
          <a:endParaRPr lang="ru-RU"/>
        </a:p>
      </dgm:t>
    </dgm:pt>
    <dgm:pt modelId="{951980D8-BBBE-4F4C-84C4-ED2F9B3D54B5}" type="sibTrans" cxnId="{63096F6E-27F1-4F4F-9FA4-21A77DD6D2BB}">
      <dgm:prSet/>
      <dgm:spPr/>
      <dgm:t>
        <a:bodyPr/>
        <a:lstStyle/>
        <a:p>
          <a:endParaRPr lang="ru-RU"/>
        </a:p>
      </dgm:t>
    </dgm:pt>
    <dgm:pt modelId="{26207070-E70B-4E2C-ACD2-A280F78F54FF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>
              <a:solidFill>
                <a:srgbClr val="002060"/>
              </a:solidFill>
            </a:rPr>
            <a:t>АРТ-площадка</a:t>
          </a:r>
        </a:p>
      </dgm:t>
    </dgm:pt>
    <dgm:pt modelId="{7378DCE7-ADA6-4ADA-9C7C-3E57F538D20F}" type="parTrans" cxnId="{5B1CB4A7-ED76-42D8-B889-9C17E1EE4327}">
      <dgm:prSet/>
      <dgm:spPr/>
      <dgm:t>
        <a:bodyPr/>
        <a:lstStyle/>
        <a:p>
          <a:endParaRPr lang="ru-RU"/>
        </a:p>
      </dgm:t>
    </dgm:pt>
    <dgm:pt modelId="{D9C2E388-A137-432D-8913-7B46E3A49410}" type="sibTrans" cxnId="{5B1CB4A7-ED76-42D8-B889-9C17E1EE4327}">
      <dgm:prSet/>
      <dgm:spPr/>
      <dgm:t>
        <a:bodyPr/>
        <a:lstStyle/>
        <a:p>
          <a:endParaRPr lang="ru-RU"/>
        </a:p>
      </dgm:t>
    </dgm:pt>
    <dgm:pt modelId="{2925CD7D-4270-430E-AE44-4CFF6A5BA280}">
      <dgm:prSet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2027 год</a:t>
          </a:r>
        </a:p>
      </dgm:t>
    </dgm:pt>
    <dgm:pt modelId="{D856B898-CBE5-44B0-AF02-0B0A98CEBB33}" type="parTrans" cxnId="{41A8413F-93B1-4ADD-837E-0958B5F53E1A}">
      <dgm:prSet/>
      <dgm:spPr/>
      <dgm:t>
        <a:bodyPr/>
        <a:lstStyle/>
        <a:p>
          <a:endParaRPr lang="ru-RU"/>
        </a:p>
      </dgm:t>
    </dgm:pt>
    <dgm:pt modelId="{925D2D30-8401-4BF3-8BBF-04F181DDC73D}" type="sibTrans" cxnId="{41A8413F-93B1-4ADD-837E-0958B5F53E1A}">
      <dgm:prSet/>
      <dgm:spPr/>
      <dgm:t>
        <a:bodyPr/>
        <a:lstStyle/>
        <a:p>
          <a:endParaRPr lang="ru-RU"/>
        </a:p>
      </dgm:t>
    </dgm:pt>
    <dgm:pt modelId="{9DAFCE59-A147-44DB-A83D-F3B49BB4C331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Экспериментально-познавательная площадка </a:t>
          </a:r>
        </a:p>
      </dgm:t>
    </dgm:pt>
    <dgm:pt modelId="{9ABAA785-634E-4FE9-82BC-925F73A6EFC6}" type="parTrans" cxnId="{A0BD6DFE-D5FF-445E-BAA2-A430D06F4660}">
      <dgm:prSet/>
      <dgm:spPr/>
      <dgm:t>
        <a:bodyPr/>
        <a:lstStyle/>
        <a:p>
          <a:endParaRPr lang="ru-RU"/>
        </a:p>
      </dgm:t>
    </dgm:pt>
    <dgm:pt modelId="{14F16298-9A44-40D3-A602-B39F774468CE}" type="sibTrans" cxnId="{A0BD6DFE-D5FF-445E-BAA2-A430D06F4660}">
      <dgm:prSet/>
      <dgm:spPr/>
      <dgm:t>
        <a:bodyPr/>
        <a:lstStyle/>
        <a:p>
          <a:endParaRPr lang="ru-RU"/>
        </a:p>
      </dgm:t>
    </dgm:pt>
    <dgm:pt modelId="{14B5785C-D745-4A48-A7AF-2E66166A7D6C}">
      <dgm:prSet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2028 год</a:t>
          </a:r>
          <a:endParaRPr lang="ru-RU" dirty="0"/>
        </a:p>
      </dgm:t>
    </dgm:pt>
    <dgm:pt modelId="{7F7555D3-F3D0-417A-A72B-04C91B856012}" type="parTrans" cxnId="{4C0B390C-1F30-4D2E-8499-D1E5F2D28EBF}">
      <dgm:prSet/>
      <dgm:spPr/>
      <dgm:t>
        <a:bodyPr/>
        <a:lstStyle/>
        <a:p>
          <a:endParaRPr lang="ru-RU"/>
        </a:p>
      </dgm:t>
    </dgm:pt>
    <dgm:pt modelId="{A0ED2D21-8E52-4AE0-939B-E243AB748FBC}" type="sibTrans" cxnId="{4C0B390C-1F30-4D2E-8499-D1E5F2D28EBF}">
      <dgm:prSet/>
      <dgm:spPr/>
      <dgm:t>
        <a:bodyPr/>
        <a:lstStyle/>
        <a:p>
          <a:endParaRPr lang="ru-RU"/>
        </a:p>
      </dgm:t>
    </dgm:pt>
    <dgm:pt modelId="{7BC6E3D1-3A59-41A1-AEAC-58B4AEB00057}" type="pres">
      <dgm:prSet presAssocID="{2F142486-CDFD-4CD8-8724-D5D148017C2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3C7A8A-0EAD-4DEB-814F-487DF0824A5C}" type="pres">
      <dgm:prSet presAssocID="{B3EAA3F6-CA4E-47DC-8F7A-EC9B4FA8E199}" presName="linNode" presStyleCnt="0"/>
      <dgm:spPr/>
    </dgm:pt>
    <dgm:pt modelId="{A91A3935-8D11-44AE-B0C0-446DE8A79255}" type="pres">
      <dgm:prSet presAssocID="{B3EAA3F6-CA4E-47DC-8F7A-EC9B4FA8E199}" presName="parentShp" presStyleLbl="node1" presStyleIdx="0" presStyleCnt="3" custLinFactNeighborX="914" custLinFactNeighborY="1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52D42-F0E5-4FAD-8B34-F93F9515A74A}" type="pres">
      <dgm:prSet presAssocID="{B3EAA3F6-CA4E-47DC-8F7A-EC9B4FA8E199}" presName="childShp" presStyleLbl="bgAccFollowNode1" presStyleIdx="0" presStyleCnt="3" custLinFactNeighborY="-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E4CB7-C29D-4ADC-B53B-2681B3F14D7C}" type="pres">
      <dgm:prSet presAssocID="{FDE5BE85-916D-4C2E-9300-E1B351A94D31}" presName="spacing" presStyleCnt="0"/>
      <dgm:spPr/>
    </dgm:pt>
    <dgm:pt modelId="{899B5B40-3398-4290-8D3A-818B56388A45}" type="pres">
      <dgm:prSet presAssocID="{26207070-E70B-4E2C-ACD2-A280F78F54FF}" presName="linNode" presStyleCnt="0"/>
      <dgm:spPr/>
    </dgm:pt>
    <dgm:pt modelId="{2C81481B-6404-4F13-97D8-D216D6A591A4}" type="pres">
      <dgm:prSet presAssocID="{26207070-E70B-4E2C-ACD2-A280F78F54FF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E6881-2E52-42C9-A819-A2056EE88FCA}" type="pres">
      <dgm:prSet presAssocID="{26207070-E70B-4E2C-ACD2-A280F78F54FF}" presName="childShp" presStyleLbl="bgAccFollowNode1" presStyleIdx="1" presStyleCnt="3" custLinFactNeighborX="1467" custLinFactNeighborY="1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E2E1B-1035-42E8-8F52-C2D03FF681CA}" type="pres">
      <dgm:prSet presAssocID="{D9C2E388-A137-432D-8913-7B46E3A49410}" presName="spacing" presStyleCnt="0"/>
      <dgm:spPr/>
    </dgm:pt>
    <dgm:pt modelId="{92CD80A8-DFEF-4689-8F1D-2D73879824FA}" type="pres">
      <dgm:prSet presAssocID="{9DAFCE59-A147-44DB-A83D-F3B49BB4C331}" presName="linNode" presStyleCnt="0"/>
      <dgm:spPr/>
    </dgm:pt>
    <dgm:pt modelId="{8FF59A5C-8C65-43F1-980E-AECD3ABB4E51}" type="pres">
      <dgm:prSet presAssocID="{9DAFCE59-A147-44DB-A83D-F3B49BB4C33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F35D4-54A6-460B-B8F5-8F2CB7F49ADB}" type="pres">
      <dgm:prSet presAssocID="{9DAFCE59-A147-44DB-A83D-F3B49BB4C331}" presName="childShp" presStyleLbl="bgAccFollowNode1" presStyleIdx="2" presStyleCnt="3" custLinFactNeighborY="1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9D62EC-256E-4DB3-B45A-062B08CB69B8}" srcId="{2F142486-CDFD-4CD8-8724-D5D148017C28}" destId="{B3EAA3F6-CA4E-47DC-8F7A-EC9B4FA8E199}" srcOrd="0" destOrd="0" parTransId="{76E5D235-F1D6-4FB2-95FA-03988B6289AB}" sibTransId="{FDE5BE85-916D-4C2E-9300-E1B351A94D31}"/>
    <dgm:cxn modelId="{E4CFB340-A883-4D20-9297-1776DEA0B470}" type="presOf" srcId="{9DAFCE59-A147-44DB-A83D-F3B49BB4C331}" destId="{8FF59A5C-8C65-43F1-980E-AECD3ABB4E51}" srcOrd="0" destOrd="0" presId="urn:microsoft.com/office/officeart/2005/8/layout/vList6"/>
    <dgm:cxn modelId="{2390E172-C8BA-49F0-A8AC-635F23BD3C32}" type="presOf" srcId="{14B5785C-D745-4A48-A7AF-2E66166A7D6C}" destId="{0BAF35D4-54A6-460B-B8F5-8F2CB7F49ADB}" srcOrd="0" destOrd="0" presId="urn:microsoft.com/office/officeart/2005/8/layout/vList6"/>
    <dgm:cxn modelId="{A962A483-F207-4321-9A76-E902D8EE577C}" type="presOf" srcId="{26207070-E70B-4E2C-ACD2-A280F78F54FF}" destId="{2C81481B-6404-4F13-97D8-D216D6A591A4}" srcOrd="0" destOrd="0" presId="urn:microsoft.com/office/officeart/2005/8/layout/vList6"/>
    <dgm:cxn modelId="{97389908-5A8E-4EC3-B70C-6BA4D8E5463E}" type="presOf" srcId="{2F142486-CDFD-4CD8-8724-D5D148017C28}" destId="{7BC6E3D1-3A59-41A1-AEAC-58B4AEB00057}" srcOrd="0" destOrd="0" presId="urn:microsoft.com/office/officeart/2005/8/layout/vList6"/>
    <dgm:cxn modelId="{5B1CB4A7-ED76-42D8-B889-9C17E1EE4327}" srcId="{2F142486-CDFD-4CD8-8724-D5D148017C28}" destId="{26207070-E70B-4E2C-ACD2-A280F78F54FF}" srcOrd="1" destOrd="0" parTransId="{7378DCE7-ADA6-4ADA-9C7C-3E57F538D20F}" sibTransId="{D9C2E388-A137-432D-8913-7B46E3A49410}"/>
    <dgm:cxn modelId="{4C0B390C-1F30-4D2E-8499-D1E5F2D28EBF}" srcId="{9DAFCE59-A147-44DB-A83D-F3B49BB4C331}" destId="{14B5785C-D745-4A48-A7AF-2E66166A7D6C}" srcOrd="0" destOrd="0" parTransId="{7F7555D3-F3D0-417A-A72B-04C91B856012}" sibTransId="{A0ED2D21-8E52-4AE0-939B-E243AB748FBC}"/>
    <dgm:cxn modelId="{DE282A5A-9D9C-4AA6-9F4C-B7FC4DC4824C}" type="presOf" srcId="{2925CD7D-4270-430E-AE44-4CFF6A5BA280}" destId="{C5FE6881-2E52-42C9-A819-A2056EE88FCA}" srcOrd="0" destOrd="0" presId="urn:microsoft.com/office/officeart/2005/8/layout/vList6"/>
    <dgm:cxn modelId="{0E4D35EC-1C0E-4933-9D79-B81B38FFFC32}" type="presOf" srcId="{B3EAA3F6-CA4E-47DC-8F7A-EC9B4FA8E199}" destId="{A91A3935-8D11-44AE-B0C0-446DE8A79255}" srcOrd="0" destOrd="0" presId="urn:microsoft.com/office/officeart/2005/8/layout/vList6"/>
    <dgm:cxn modelId="{A0BD6DFE-D5FF-445E-BAA2-A430D06F4660}" srcId="{2F142486-CDFD-4CD8-8724-D5D148017C28}" destId="{9DAFCE59-A147-44DB-A83D-F3B49BB4C331}" srcOrd="2" destOrd="0" parTransId="{9ABAA785-634E-4FE9-82BC-925F73A6EFC6}" sibTransId="{14F16298-9A44-40D3-A602-B39F774468CE}"/>
    <dgm:cxn modelId="{0A46C433-DEA4-4195-A0D1-5AD1C7966F05}" type="presOf" srcId="{B12D056D-1CB1-4DE7-B029-716CFEE07EBC}" destId="{FC652D42-F0E5-4FAD-8B34-F93F9515A74A}" srcOrd="0" destOrd="0" presId="urn:microsoft.com/office/officeart/2005/8/layout/vList6"/>
    <dgm:cxn modelId="{63096F6E-27F1-4F4F-9FA4-21A77DD6D2BB}" srcId="{B3EAA3F6-CA4E-47DC-8F7A-EC9B4FA8E199}" destId="{B12D056D-1CB1-4DE7-B029-716CFEE07EBC}" srcOrd="0" destOrd="0" parTransId="{B45E7D36-8495-48F5-8C69-B074F1AE12DF}" sibTransId="{951980D8-BBBE-4F4C-84C4-ED2F9B3D54B5}"/>
    <dgm:cxn modelId="{41A8413F-93B1-4ADD-837E-0958B5F53E1A}" srcId="{26207070-E70B-4E2C-ACD2-A280F78F54FF}" destId="{2925CD7D-4270-430E-AE44-4CFF6A5BA280}" srcOrd="0" destOrd="0" parTransId="{D856B898-CBE5-44B0-AF02-0B0A98CEBB33}" sibTransId="{925D2D30-8401-4BF3-8BBF-04F181DDC73D}"/>
    <dgm:cxn modelId="{F54FA093-C652-493B-BD87-222DB8F54F08}" type="presParOf" srcId="{7BC6E3D1-3A59-41A1-AEAC-58B4AEB00057}" destId="{6A3C7A8A-0EAD-4DEB-814F-487DF0824A5C}" srcOrd="0" destOrd="0" presId="urn:microsoft.com/office/officeart/2005/8/layout/vList6"/>
    <dgm:cxn modelId="{B51ADAE1-974E-426F-AA88-DA7DFC37453A}" type="presParOf" srcId="{6A3C7A8A-0EAD-4DEB-814F-487DF0824A5C}" destId="{A91A3935-8D11-44AE-B0C0-446DE8A79255}" srcOrd="0" destOrd="0" presId="urn:microsoft.com/office/officeart/2005/8/layout/vList6"/>
    <dgm:cxn modelId="{32E140CD-FFA5-41B3-8980-9E68DA40AFF7}" type="presParOf" srcId="{6A3C7A8A-0EAD-4DEB-814F-487DF0824A5C}" destId="{FC652D42-F0E5-4FAD-8B34-F93F9515A74A}" srcOrd="1" destOrd="0" presId="urn:microsoft.com/office/officeart/2005/8/layout/vList6"/>
    <dgm:cxn modelId="{8F9E9046-B101-4430-A9C4-07D4FA87C4A4}" type="presParOf" srcId="{7BC6E3D1-3A59-41A1-AEAC-58B4AEB00057}" destId="{932E4CB7-C29D-4ADC-B53B-2681B3F14D7C}" srcOrd="1" destOrd="0" presId="urn:microsoft.com/office/officeart/2005/8/layout/vList6"/>
    <dgm:cxn modelId="{96624CC4-1E7F-400E-A5E4-581AE7CA4D0E}" type="presParOf" srcId="{7BC6E3D1-3A59-41A1-AEAC-58B4AEB00057}" destId="{899B5B40-3398-4290-8D3A-818B56388A45}" srcOrd="2" destOrd="0" presId="urn:microsoft.com/office/officeart/2005/8/layout/vList6"/>
    <dgm:cxn modelId="{81EFB6F9-2F6E-4416-A671-8418012B0793}" type="presParOf" srcId="{899B5B40-3398-4290-8D3A-818B56388A45}" destId="{2C81481B-6404-4F13-97D8-D216D6A591A4}" srcOrd="0" destOrd="0" presId="urn:microsoft.com/office/officeart/2005/8/layout/vList6"/>
    <dgm:cxn modelId="{98031269-81B5-422B-BB21-CD3B049CEB54}" type="presParOf" srcId="{899B5B40-3398-4290-8D3A-818B56388A45}" destId="{C5FE6881-2E52-42C9-A819-A2056EE88FCA}" srcOrd="1" destOrd="0" presId="urn:microsoft.com/office/officeart/2005/8/layout/vList6"/>
    <dgm:cxn modelId="{5CD14633-2D5E-409C-B858-40B3C5C90A63}" type="presParOf" srcId="{7BC6E3D1-3A59-41A1-AEAC-58B4AEB00057}" destId="{440E2E1B-1035-42E8-8F52-C2D03FF681CA}" srcOrd="3" destOrd="0" presId="urn:microsoft.com/office/officeart/2005/8/layout/vList6"/>
    <dgm:cxn modelId="{BBE29843-EDD3-49C7-873B-C758981633A5}" type="presParOf" srcId="{7BC6E3D1-3A59-41A1-AEAC-58B4AEB00057}" destId="{92CD80A8-DFEF-4689-8F1D-2D73879824FA}" srcOrd="4" destOrd="0" presId="urn:microsoft.com/office/officeart/2005/8/layout/vList6"/>
    <dgm:cxn modelId="{C712FED0-A19A-471F-8B77-AE20B1D0F9B6}" type="presParOf" srcId="{92CD80A8-DFEF-4689-8F1D-2D73879824FA}" destId="{8FF59A5C-8C65-43F1-980E-AECD3ABB4E51}" srcOrd="0" destOrd="0" presId="urn:microsoft.com/office/officeart/2005/8/layout/vList6"/>
    <dgm:cxn modelId="{78CAF570-904E-4D63-B25F-32733F35C86C}" type="presParOf" srcId="{92CD80A8-DFEF-4689-8F1D-2D73879824FA}" destId="{0BAF35D4-54A6-460B-B8F5-8F2CB7F49AD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028AB0-48FB-42AD-971F-9883A3DCD9C7}" type="doc">
      <dgm:prSet loTypeId="urn:microsoft.com/office/officeart/2005/8/layout/chart3" loCatId="cycle" qsTypeId="urn:microsoft.com/office/officeart/2005/8/quickstyle/3d3" qsCatId="3D" csTypeId="urn:microsoft.com/office/officeart/2005/8/colors/colorful5" csCatId="colorful" phldr="1"/>
      <dgm:spPr/>
    </dgm:pt>
    <dgm:pt modelId="{710B58FD-DE5C-4430-B844-48FBB46B00A4}">
      <dgm:prSet phldrT="[Текст]" custT="1"/>
      <dgm:spPr/>
      <dgm:t>
        <a:bodyPr/>
        <a:lstStyle/>
        <a:p>
          <a:r>
            <a:rPr lang="ru-RU" sz="2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РЕЗУЛЬТАТЫ ПРОЕКТА </a:t>
          </a:r>
          <a:endParaRPr lang="ru-RU" sz="2300" dirty="0"/>
        </a:p>
      </dgm:t>
    </dgm:pt>
    <dgm:pt modelId="{1751565C-1A75-4D13-A81C-F74B37AE6656}" type="parTrans" cxnId="{7B27B166-1F1C-46B9-8062-B3811910CE82}">
      <dgm:prSet/>
      <dgm:spPr/>
      <dgm:t>
        <a:bodyPr/>
        <a:lstStyle/>
        <a:p>
          <a:endParaRPr lang="ru-RU"/>
        </a:p>
      </dgm:t>
    </dgm:pt>
    <dgm:pt modelId="{F917690F-9D0A-44A0-B8C6-C0B365BA21E3}" type="sibTrans" cxnId="{7B27B166-1F1C-46B9-8062-B3811910CE82}">
      <dgm:prSet/>
      <dgm:spPr/>
      <dgm:t>
        <a:bodyPr/>
        <a:lstStyle/>
        <a:p>
          <a:endParaRPr lang="ru-RU"/>
        </a:p>
      </dgm:t>
    </dgm:pt>
    <dgm:pt modelId="{74A6E6D3-2CEC-4470-B4EC-5268A797D04B}">
      <dgm:prSet phldrT="[Текст]" custT="1"/>
      <dgm:spPr/>
      <dgm:t>
        <a:bodyPr/>
        <a:lstStyle/>
        <a:p>
          <a:r>
            <a:rPr lang="ru-RU" sz="1800" b="1" dirty="0">
              <a:solidFill>
                <a:srgbClr val="002060"/>
              </a:solidFill>
            </a:rPr>
            <a:t>Создание безопасной, увлекательной и </a:t>
          </a:r>
          <a:r>
            <a:rPr lang="ru-RU" sz="1800" b="1" dirty="0">
              <a:solidFill>
                <a:schemeClr val="bg1"/>
              </a:solidFill>
            </a:rPr>
            <a:t>развивающей  </a:t>
          </a:r>
          <a:r>
            <a:rPr lang="ru-RU" sz="1800" b="1" dirty="0">
              <a:solidFill>
                <a:srgbClr val="002060"/>
              </a:solidFill>
            </a:rPr>
            <a:t>среды для детей</a:t>
          </a:r>
          <a:endParaRPr lang="ru-RU" sz="1800" dirty="0">
            <a:solidFill>
              <a:srgbClr val="002060"/>
            </a:solidFill>
          </a:endParaRPr>
        </a:p>
      </dgm:t>
    </dgm:pt>
    <dgm:pt modelId="{63563238-B6D7-4BA0-BCB6-8872D642C1EC}" type="parTrans" cxnId="{2F43F374-9A50-4239-899A-832C2FEF6305}">
      <dgm:prSet/>
      <dgm:spPr/>
      <dgm:t>
        <a:bodyPr/>
        <a:lstStyle/>
        <a:p>
          <a:endParaRPr lang="ru-RU"/>
        </a:p>
      </dgm:t>
    </dgm:pt>
    <dgm:pt modelId="{2CBD8E5D-5256-4F8F-8A2C-A58051A4404B}" type="sibTrans" cxnId="{2F43F374-9A50-4239-899A-832C2FEF6305}">
      <dgm:prSet/>
      <dgm:spPr/>
      <dgm:t>
        <a:bodyPr/>
        <a:lstStyle/>
        <a:p>
          <a:endParaRPr lang="ru-RU"/>
        </a:p>
      </dgm:t>
    </dgm:pt>
    <dgm:pt modelId="{0835D01F-36B7-43B4-806A-E7E505FF4ACA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</a:rPr>
            <a:t>Увеличение числа семей, посещающих комплекс, что способствует включенности и развитию родительского сообщества</a:t>
          </a:r>
        </a:p>
      </dgm:t>
    </dgm:pt>
    <dgm:pt modelId="{59E5EDBF-99AE-4067-B68F-51A1A03BF63B}" type="parTrans" cxnId="{A127B3FF-DF48-472F-9DF9-E910D91E0E03}">
      <dgm:prSet/>
      <dgm:spPr/>
      <dgm:t>
        <a:bodyPr/>
        <a:lstStyle/>
        <a:p>
          <a:endParaRPr lang="ru-RU"/>
        </a:p>
      </dgm:t>
    </dgm:pt>
    <dgm:pt modelId="{4016396C-C717-40C3-9599-87BA33AC4100}" type="sibTrans" cxnId="{A127B3FF-DF48-472F-9DF9-E910D91E0E03}">
      <dgm:prSet/>
      <dgm:spPr/>
      <dgm:t>
        <a:bodyPr/>
        <a:lstStyle/>
        <a:p>
          <a:endParaRPr lang="ru-RU"/>
        </a:p>
      </dgm:t>
    </dgm:pt>
    <dgm:pt modelId="{53AEED38-237F-4C5B-B1B4-22872367671A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Повышение интереса к музыке, науке и активному отдыху</a:t>
          </a:r>
          <a:endParaRPr lang="ru-RU" sz="2000" dirty="0">
            <a:solidFill>
              <a:srgbClr val="002060"/>
            </a:solidFill>
          </a:endParaRPr>
        </a:p>
      </dgm:t>
    </dgm:pt>
    <dgm:pt modelId="{F5C699A6-3AF8-46B6-9EA5-FAE65CEE8766}" type="parTrans" cxnId="{80EA2296-1AC6-42C3-B8A5-E9672C2BE3E5}">
      <dgm:prSet/>
      <dgm:spPr/>
      <dgm:t>
        <a:bodyPr/>
        <a:lstStyle/>
        <a:p>
          <a:endParaRPr lang="ru-RU"/>
        </a:p>
      </dgm:t>
    </dgm:pt>
    <dgm:pt modelId="{6E39EDB5-50FE-4820-AA32-C67A703F3328}" type="sibTrans" cxnId="{80EA2296-1AC6-42C3-B8A5-E9672C2BE3E5}">
      <dgm:prSet/>
      <dgm:spPr/>
      <dgm:t>
        <a:bodyPr/>
        <a:lstStyle/>
        <a:p>
          <a:endParaRPr lang="ru-RU"/>
        </a:p>
      </dgm:t>
    </dgm:pt>
    <dgm:pt modelId="{F5E7AC30-6E8F-4B50-AE18-3823B3C9CFE1}">
      <dgm:prSet custT="1"/>
      <dgm:spPr/>
      <dgm:t>
        <a:bodyPr/>
        <a:lstStyle/>
        <a:p>
          <a:r>
            <a:rPr lang="ru-RU" sz="1800" b="1" dirty="0">
              <a:solidFill>
                <a:srgbClr val="002060"/>
              </a:solidFill>
            </a:rPr>
            <a:t>Формирование навыков общения и творческого самовыражения у детей</a:t>
          </a:r>
        </a:p>
      </dgm:t>
    </dgm:pt>
    <dgm:pt modelId="{D0F04172-CE32-49C0-BD18-1DDE59CA6DEC}" type="parTrans" cxnId="{1330BA0A-0BEE-49AE-866C-792CBC209AED}">
      <dgm:prSet/>
      <dgm:spPr/>
      <dgm:t>
        <a:bodyPr/>
        <a:lstStyle/>
        <a:p>
          <a:endParaRPr lang="ru-RU"/>
        </a:p>
      </dgm:t>
    </dgm:pt>
    <dgm:pt modelId="{31B194BE-6035-44F7-967E-481DFA194396}" type="sibTrans" cxnId="{1330BA0A-0BEE-49AE-866C-792CBC209AED}">
      <dgm:prSet/>
      <dgm:spPr/>
      <dgm:t>
        <a:bodyPr/>
        <a:lstStyle/>
        <a:p>
          <a:endParaRPr lang="ru-RU"/>
        </a:p>
      </dgm:t>
    </dgm:pt>
    <dgm:pt modelId="{631580BE-DBA5-4241-9E0E-CF868E8E7661}" type="pres">
      <dgm:prSet presAssocID="{C5028AB0-48FB-42AD-971F-9883A3DCD9C7}" presName="compositeShape" presStyleCnt="0">
        <dgm:presLayoutVars>
          <dgm:chMax val="7"/>
          <dgm:dir/>
          <dgm:resizeHandles val="exact"/>
        </dgm:presLayoutVars>
      </dgm:prSet>
      <dgm:spPr/>
    </dgm:pt>
    <dgm:pt modelId="{4347A8E7-642F-4935-A93E-BAA10B1CD197}" type="pres">
      <dgm:prSet presAssocID="{C5028AB0-48FB-42AD-971F-9883A3DCD9C7}" presName="wedge1" presStyleLbl="node1" presStyleIdx="0" presStyleCnt="5" custLinFactNeighborX="3520" custLinFactNeighborY="-3939"/>
      <dgm:spPr/>
      <dgm:t>
        <a:bodyPr/>
        <a:lstStyle/>
        <a:p>
          <a:endParaRPr lang="ru-RU"/>
        </a:p>
      </dgm:t>
    </dgm:pt>
    <dgm:pt modelId="{1707A785-6BEF-4AA9-BB64-FE9DDC49A79A}" type="pres">
      <dgm:prSet presAssocID="{C5028AB0-48FB-42AD-971F-9883A3DCD9C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53BAB-BDA5-4381-8A70-4E0618D01281}" type="pres">
      <dgm:prSet presAssocID="{C5028AB0-48FB-42AD-971F-9883A3DCD9C7}" presName="wedge2" presStyleLbl="node1" presStyleIdx="1" presStyleCnt="5"/>
      <dgm:spPr/>
      <dgm:t>
        <a:bodyPr/>
        <a:lstStyle/>
        <a:p>
          <a:endParaRPr lang="ru-RU"/>
        </a:p>
      </dgm:t>
    </dgm:pt>
    <dgm:pt modelId="{252905D8-07C6-4363-98A6-B2F7A934C5A8}" type="pres">
      <dgm:prSet presAssocID="{C5028AB0-48FB-42AD-971F-9883A3DCD9C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D366-AF8B-4B23-B647-6AB8BBC7C01F}" type="pres">
      <dgm:prSet presAssocID="{C5028AB0-48FB-42AD-971F-9883A3DCD9C7}" presName="wedge3" presStyleLbl="node1" presStyleIdx="2" presStyleCnt="5" custScaleY="110158"/>
      <dgm:spPr/>
      <dgm:t>
        <a:bodyPr/>
        <a:lstStyle/>
        <a:p>
          <a:endParaRPr lang="ru-RU"/>
        </a:p>
      </dgm:t>
    </dgm:pt>
    <dgm:pt modelId="{271EAE77-5C10-4CA1-87D7-0C7478300F3C}" type="pres">
      <dgm:prSet presAssocID="{C5028AB0-48FB-42AD-971F-9883A3DCD9C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B8492-4141-4887-A0D4-5D8F6B66EEB7}" type="pres">
      <dgm:prSet presAssocID="{C5028AB0-48FB-42AD-971F-9883A3DCD9C7}" presName="wedge4" presStyleLbl="node1" presStyleIdx="3" presStyleCnt="5"/>
      <dgm:spPr/>
      <dgm:t>
        <a:bodyPr/>
        <a:lstStyle/>
        <a:p>
          <a:endParaRPr lang="ru-RU"/>
        </a:p>
      </dgm:t>
    </dgm:pt>
    <dgm:pt modelId="{7E348EC8-4D26-4F34-BA1E-1D4066AF5772}" type="pres">
      <dgm:prSet presAssocID="{C5028AB0-48FB-42AD-971F-9883A3DCD9C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9ACBA-733D-4C81-AC8A-81A094FCA8A5}" type="pres">
      <dgm:prSet presAssocID="{C5028AB0-48FB-42AD-971F-9883A3DCD9C7}" presName="wedge5" presStyleLbl="node1" presStyleIdx="4" presStyleCnt="5" custLinFactNeighborX="621" custLinFactNeighborY="-621"/>
      <dgm:spPr/>
      <dgm:t>
        <a:bodyPr/>
        <a:lstStyle/>
        <a:p>
          <a:endParaRPr lang="ru-RU"/>
        </a:p>
      </dgm:t>
    </dgm:pt>
    <dgm:pt modelId="{74CAE776-06F5-4EE2-8D7A-1CAAFAC18D7F}" type="pres">
      <dgm:prSet presAssocID="{C5028AB0-48FB-42AD-971F-9883A3DCD9C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162204-2CD8-410B-A768-CBFE7F666E2F}" type="presOf" srcId="{74A6E6D3-2CEC-4470-B4EC-5268A797D04B}" destId="{252905D8-07C6-4363-98A6-B2F7A934C5A8}" srcOrd="1" destOrd="0" presId="urn:microsoft.com/office/officeart/2005/8/layout/chart3"/>
    <dgm:cxn modelId="{35B6366D-2601-440D-B1B3-D204ECD17B81}" type="presOf" srcId="{74A6E6D3-2CEC-4470-B4EC-5268A797D04B}" destId="{F0153BAB-BDA5-4381-8A70-4E0618D01281}" srcOrd="0" destOrd="0" presId="urn:microsoft.com/office/officeart/2005/8/layout/chart3"/>
    <dgm:cxn modelId="{6D981FCA-8FA0-4E8D-A608-44B9BB0C4BA7}" type="presOf" srcId="{C5028AB0-48FB-42AD-971F-9883A3DCD9C7}" destId="{631580BE-DBA5-4241-9E0E-CF868E8E7661}" srcOrd="0" destOrd="0" presId="urn:microsoft.com/office/officeart/2005/8/layout/chart3"/>
    <dgm:cxn modelId="{D5E09F69-3D27-48F4-8F07-2710B288853F}" type="presOf" srcId="{F5E7AC30-6E8F-4B50-AE18-3823B3C9CFE1}" destId="{7E348EC8-4D26-4F34-BA1E-1D4066AF5772}" srcOrd="1" destOrd="0" presId="urn:microsoft.com/office/officeart/2005/8/layout/chart3"/>
    <dgm:cxn modelId="{A127B3FF-DF48-472F-9DF9-E910D91E0E03}" srcId="{C5028AB0-48FB-42AD-971F-9883A3DCD9C7}" destId="{0835D01F-36B7-43B4-806A-E7E505FF4ACA}" srcOrd="2" destOrd="0" parTransId="{59E5EDBF-99AE-4067-B68F-51A1A03BF63B}" sibTransId="{4016396C-C717-40C3-9599-87BA33AC4100}"/>
    <dgm:cxn modelId="{6948601D-DD07-4FF7-A7AB-A682A70C8BD0}" type="presOf" srcId="{710B58FD-DE5C-4430-B844-48FBB46B00A4}" destId="{1707A785-6BEF-4AA9-BB64-FE9DDC49A79A}" srcOrd="1" destOrd="0" presId="urn:microsoft.com/office/officeart/2005/8/layout/chart3"/>
    <dgm:cxn modelId="{1330BA0A-0BEE-49AE-866C-792CBC209AED}" srcId="{C5028AB0-48FB-42AD-971F-9883A3DCD9C7}" destId="{F5E7AC30-6E8F-4B50-AE18-3823B3C9CFE1}" srcOrd="3" destOrd="0" parTransId="{D0F04172-CE32-49C0-BD18-1DDE59CA6DEC}" sibTransId="{31B194BE-6035-44F7-967E-481DFA194396}"/>
    <dgm:cxn modelId="{E2E02D7E-4A7C-4631-9665-25B7372A15FD}" type="presOf" srcId="{710B58FD-DE5C-4430-B844-48FBB46B00A4}" destId="{4347A8E7-642F-4935-A93E-BAA10B1CD197}" srcOrd="0" destOrd="0" presId="urn:microsoft.com/office/officeart/2005/8/layout/chart3"/>
    <dgm:cxn modelId="{D2BCE4FF-5E64-4F9D-8B86-334A28AEAA1F}" type="presOf" srcId="{53AEED38-237F-4C5B-B1B4-22872367671A}" destId="{74CAE776-06F5-4EE2-8D7A-1CAAFAC18D7F}" srcOrd="1" destOrd="0" presId="urn:microsoft.com/office/officeart/2005/8/layout/chart3"/>
    <dgm:cxn modelId="{39E40CF9-01EF-4628-A289-806E2F68353B}" type="presOf" srcId="{0835D01F-36B7-43B4-806A-E7E505FF4ACA}" destId="{271EAE77-5C10-4CA1-87D7-0C7478300F3C}" srcOrd="1" destOrd="0" presId="urn:microsoft.com/office/officeart/2005/8/layout/chart3"/>
    <dgm:cxn modelId="{310BC861-F63D-4974-A6A2-0819B3FAEF57}" type="presOf" srcId="{F5E7AC30-6E8F-4B50-AE18-3823B3C9CFE1}" destId="{3ACB8492-4141-4887-A0D4-5D8F6B66EEB7}" srcOrd="0" destOrd="0" presId="urn:microsoft.com/office/officeart/2005/8/layout/chart3"/>
    <dgm:cxn modelId="{80EA2296-1AC6-42C3-B8A5-E9672C2BE3E5}" srcId="{C5028AB0-48FB-42AD-971F-9883A3DCD9C7}" destId="{53AEED38-237F-4C5B-B1B4-22872367671A}" srcOrd="4" destOrd="0" parTransId="{F5C699A6-3AF8-46B6-9EA5-FAE65CEE8766}" sibTransId="{6E39EDB5-50FE-4820-AA32-C67A703F3328}"/>
    <dgm:cxn modelId="{2F43F374-9A50-4239-899A-832C2FEF6305}" srcId="{C5028AB0-48FB-42AD-971F-9883A3DCD9C7}" destId="{74A6E6D3-2CEC-4470-B4EC-5268A797D04B}" srcOrd="1" destOrd="0" parTransId="{63563238-B6D7-4BA0-BCB6-8872D642C1EC}" sibTransId="{2CBD8E5D-5256-4F8F-8A2C-A58051A4404B}"/>
    <dgm:cxn modelId="{7B27B166-1F1C-46B9-8062-B3811910CE82}" srcId="{C5028AB0-48FB-42AD-971F-9883A3DCD9C7}" destId="{710B58FD-DE5C-4430-B844-48FBB46B00A4}" srcOrd="0" destOrd="0" parTransId="{1751565C-1A75-4D13-A81C-F74B37AE6656}" sibTransId="{F917690F-9D0A-44A0-B8C6-C0B365BA21E3}"/>
    <dgm:cxn modelId="{399FFE6E-A77D-4649-B626-173AEDE696C7}" type="presOf" srcId="{53AEED38-237F-4C5B-B1B4-22872367671A}" destId="{3899ACBA-733D-4C81-AC8A-81A094FCA8A5}" srcOrd="0" destOrd="0" presId="urn:microsoft.com/office/officeart/2005/8/layout/chart3"/>
    <dgm:cxn modelId="{2ECA2E50-4340-4A47-9413-3049D3BC6027}" type="presOf" srcId="{0835D01F-36B7-43B4-806A-E7E505FF4ACA}" destId="{2CFCD366-AF8B-4B23-B647-6AB8BBC7C01F}" srcOrd="0" destOrd="0" presId="urn:microsoft.com/office/officeart/2005/8/layout/chart3"/>
    <dgm:cxn modelId="{04D1D7D9-E5EC-41FA-B0A9-61B4FE506CD4}" type="presParOf" srcId="{631580BE-DBA5-4241-9E0E-CF868E8E7661}" destId="{4347A8E7-642F-4935-A93E-BAA10B1CD197}" srcOrd="0" destOrd="0" presId="urn:microsoft.com/office/officeart/2005/8/layout/chart3"/>
    <dgm:cxn modelId="{EB4E444F-B3FC-4D50-B92E-151BE80D5342}" type="presParOf" srcId="{631580BE-DBA5-4241-9E0E-CF868E8E7661}" destId="{1707A785-6BEF-4AA9-BB64-FE9DDC49A79A}" srcOrd="1" destOrd="0" presId="urn:microsoft.com/office/officeart/2005/8/layout/chart3"/>
    <dgm:cxn modelId="{B16B1632-E83C-4984-8A02-8F389C71E44D}" type="presParOf" srcId="{631580BE-DBA5-4241-9E0E-CF868E8E7661}" destId="{F0153BAB-BDA5-4381-8A70-4E0618D01281}" srcOrd="2" destOrd="0" presId="urn:microsoft.com/office/officeart/2005/8/layout/chart3"/>
    <dgm:cxn modelId="{A877EFBB-3E40-49A8-9F76-64C20F1C8615}" type="presParOf" srcId="{631580BE-DBA5-4241-9E0E-CF868E8E7661}" destId="{252905D8-07C6-4363-98A6-B2F7A934C5A8}" srcOrd="3" destOrd="0" presId="urn:microsoft.com/office/officeart/2005/8/layout/chart3"/>
    <dgm:cxn modelId="{6A86820C-AE42-4505-8F72-D833365CB11E}" type="presParOf" srcId="{631580BE-DBA5-4241-9E0E-CF868E8E7661}" destId="{2CFCD366-AF8B-4B23-B647-6AB8BBC7C01F}" srcOrd="4" destOrd="0" presId="urn:microsoft.com/office/officeart/2005/8/layout/chart3"/>
    <dgm:cxn modelId="{6424EBE8-7A64-4FA9-AAAA-3ABED878BBE7}" type="presParOf" srcId="{631580BE-DBA5-4241-9E0E-CF868E8E7661}" destId="{271EAE77-5C10-4CA1-87D7-0C7478300F3C}" srcOrd="5" destOrd="0" presId="urn:microsoft.com/office/officeart/2005/8/layout/chart3"/>
    <dgm:cxn modelId="{F0B91559-7BC0-40C9-9258-90A0F5E54302}" type="presParOf" srcId="{631580BE-DBA5-4241-9E0E-CF868E8E7661}" destId="{3ACB8492-4141-4887-A0D4-5D8F6B66EEB7}" srcOrd="6" destOrd="0" presId="urn:microsoft.com/office/officeart/2005/8/layout/chart3"/>
    <dgm:cxn modelId="{CC21C56F-3C15-47FB-8A8D-D662E2AE275C}" type="presParOf" srcId="{631580BE-DBA5-4241-9E0E-CF868E8E7661}" destId="{7E348EC8-4D26-4F34-BA1E-1D4066AF5772}" srcOrd="7" destOrd="0" presId="urn:microsoft.com/office/officeart/2005/8/layout/chart3"/>
    <dgm:cxn modelId="{AC8F2E4D-E0B4-46D7-A050-E64890596287}" type="presParOf" srcId="{631580BE-DBA5-4241-9E0E-CF868E8E7661}" destId="{3899ACBA-733D-4C81-AC8A-81A094FCA8A5}" srcOrd="8" destOrd="0" presId="urn:microsoft.com/office/officeart/2005/8/layout/chart3"/>
    <dgm:cxn modelId="{58087787-4FB0-4121-AA94-A68B21043E83}" type="presParOf" srcId="{631580BE-DBA5-4241-9E0E-CF868E8E7661}" destId="{74CAE776-06F5-4EE2-8D7A-1CAAFAC18D7F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925DD-0B03-4845-BEC9-8DEC70953C8D}">
      <dsp:nvSpPr>
        <dsp:cNvPr id="0" name=""/>
        <dsp:cNvSpPr/>
      </dsp:nvSpPr>
      <dsp:spPr>
        <a:xfrm>
          <a:off x="1045486" y="0"/>
          <a:ext cx="4977747" cy="497774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102098-096D-4C1A-B8C3-5511F05AD7BD}">
      <dsp:nvSpPr>
        <dsp:cNvPr id="0" name=""/>
        <dsp:cNvSpPr/>
      </dsp:nvSpPr>
      <dsp:spPr>
        <a:xfrm>
          <a:off x="3534360" y="500448"/>
          <a:ext cx="3235536" cy="11783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>
              <a:solidFill>
                <a:srgbClr val="C00000"/>
              </a:solidFill>
            </a:rPr>
            <a:t>Спортивно-туристическая площадка </a:t>
          </a:r>
        </a:p>
      </dsp:txBody>
      <dsp:txXfrm>
        <a:off x="3591881" y="557969"/>
        <a:ext cx="3120494" cy="1063284"/>
      </dsp:txXfrm>
    </dsp:sp>
    <dsp:sp modelId="{81BC7F92-2E62-4CE8-BF7B-DE15B1B8FE42}">
      <dsp:nvSpPr>
        <dsp:cNvPr id="0" name=""/>
        <dsp:cNvSpPr/>
      </dsp:nvSpPr>
      <dsp:spPr>
        <a:xfrm>
          <a:off x="3534360" y="1826065"/>
          <a:ext cx="3235536" cy="11783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kern="1200" dirty="0">
              <a:solidFill>
                <a:srgbClr val="C00000"/>
              </a:solidFill>
            </a:rPr>
            <a:t>АРТ-площадка</a:t>
          </a:r>
        </a:p>
        <a:p>
          <a:pPr algn="ctr">
            <a:spcBef>
              <a:spcPct val="0"/>
            </a:spcBef>
          </a:pPr>
          <a:endParaRPr lang="ru-RU" sz="2100" kern="1200" dirty="0">
            <a:solidFill>
              <a:srgbClr val="C00000"/>
            </a:solidFill>
          </a:endParaRPr>
        </a:p>
      </dsp:txBody>
      <dsp:txXfrm>
        <a:off x="3591881" y="1883586"/>
        <a:ext cx="3120494" cy="1063284"/>
      </dsp:txXfrm>
    </dsp:sp>
    <dsp:sp modelId="{A0753375-4CCD-426C-AC61-275A4B61CB55}">
      <dsp:nvSpPr>
        <dsp:cNvPr id="0" name=""/>
        <dsp:cNvSpPr/>
      </dsp:nvSpPr>
      <dsp:spPr>
        <a:xfrm>
          <a:off x="3534360" y="3151682"/>
          <a:ext cx="3235536" cy="11783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solidFill>
                <a:srgbClr val="C00000"/>
              </a:solidFill>
            </a:rPr>
            <a:t>Экспериментально-познавательная площадка </a:t>
          </a:r>
        </a:p>
      </dsp:txBody>
      <dsp:txXfrm>
        <a:off x="3591881" y="3209203"/>
        <a:ext cx="3120494" cy="1063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31CA7-E86C-4A5B-8273-D57BDBA1D276}">
      <dsp:nvSpPr>
        <dsp:cNvPr id="0" name=""/>
        <dsp:cNvSpPr/>
      </dsp:nvSpPr>
      <dsp:spPr>
        <a:xfrm>
          <a:off x="2862190" y="0"/>
          <a:ext cx="4293285" cy="11852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kern="1200" dirty="0">
              <a:solidFill>
                <a:srgbClr val="C00000"/>
              </a:solidFill>
            </a:rPr>
            <a:t>2026 год</a:t>
          </a:r>
        </a:p>
      </dsp:txBody>
      <dsp:txXfrm>
        <a:off x="2862190" y="148151"/>
        <a:ext cx="3848833" cy="888904"/>
      </dsp:txXfrm>
    </dsp:sp>
    <dsp:sp modelId="{CEC53B87-6CD9-4BDA-AE61-B36D8B9C1AAE}">
      <dsp:nvSpPr>
        <dsp:cNvPr id="0" name=""/>
        <dsp:cNvSpPr/>
      </dsp:nvSpPr>
      <dsp:spPr>
        <a:xfrm>
          <a:off x="39240" y="23087"/>
          <a:ext cx="2862190" cy="11852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АРТ-площадка</a:t>
          </a:r>
        </a:p>
      </dsp:txBody>
      <dsp:txXfrm>
        <a:off x="97097" y="80944"/>
        <a:ext cx="2746476" cy="1069492"/>
      </dsp:txXfrm>
    </dsp:sp>
    <dsp:sp modelId="{D5A202FA-BADE-4C96-B1DB-CC7493C1018E}">
      <dsp:nvSpPr>
        <dsp:cNvPr id="0" name=""/>
        <dsp:cNvSpPr/>
      </dsp:nvSpPr>
      <dsp:spPr>
        <a:xfrm>
          <a:off x="2862189" y="1321315"/>
          <a:ext cx="4293285" cy="11852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kern="1200" dirty="0">
              <a:solidFill>
                <a:srgbClr val="C00000"/>
              </a:solidFill>
            </a:rPr>
            <a:t>2027 год</a:t>
          </a:r>
        </a:p>
      </dsp:txBody>
      <dsp:txXfrm>
        <a:off x="2862189" y="1469466"/>
        <a:ext cx="3848833" cy="888904"/>
      </dsp:txXfrm>
    </dsp:sp>
    <dsp:sp modelId="{22C32254-0D69-4DE0-A0EB-581D73659FB1}">
      <dsp:nvSpPr>
        <dsp:cNvPr id="0" name=""/>
        <dsp:cNvSpPr/>
      </dsp:nvSpPr>
      <dsp:spPr>
        <a:xfrm>
          <a:off x="0" y="1303726"/>
          <a:ext cx="2862190" cy="11852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Спортивно-туристическая площадка </a:t>
          </a:r>
        </a:p>
      </dsp:txBody>
      <dsp:txXfrm>
        <a:off x="57857" y="1361583"/>
        <a:ext cx="2746476" cy="1069492"/>
      </dsp:txXfrm>
    </dsp:sp>
    <dsp:sp modelId="{C1F0A2DE-C63F-4941-8798-C242801D29A3}">
      <dsp:nvSpPr>
        <dsp:cNvPr id="0" name=""/>
        <dsp:cNvSpPr/>
      </dsp:nvSpPr>
      <dsp:spPr>
        <a:xfrm>
          <a:off x="2862190" y="2607453"/>
          <a:ext cx="4293285" cy="11852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kern="1200" dirty="0">
              <a:solidFill>
                <a:srgbClr val="C00000"/>
              </a:solidFill>
            </a:rPr>
            <a:t>2028 год</a:t>
          </a:r>
        </a:p>
      </dsp:txBody>
      <dsp:txXfrm>
        <a:off x="2862190" y="2755604"/>
        <a:ext cx="3848833" cy="888904"/>
      </dsp:txXfrm>
    </dsp:sp>
    <dsp:sp modelId="{164773F3-647D-41D6-8A3D-95A6766A9FBD}">
      <dsp:nvSpPr>
        <dsp:cNvPr id="0" name=""/>
        <dsp:cNvSpPr/>
      </dsp:nvSpPr>
      <dsp:spPr>
        <a:xfrm>
          <a:off x="0" y="2607453"/>
          <a:ext cx="2862190" cy="11852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Экспериментально-познавательная площадка </a:t>
          </a:r>
        </a:p>
      </dsp:txBody>
      <dsp:txXfrm>
        <a:off x="57857" y="2665310"/>
        <a:ext cx="2746476" cy="10694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52D42-F0E5-4FAD-8B34-F93F9515A74A}">
      <dsp:nvSpPr>
        <dsp:cNvPr id="0" name=""/>
        <dsp:cNvSpPr/>
      </dsp:nvSpPr>
      <dsp:spPr>
        <a:xfrm>
          <a:off x="2890325" y="0"/>
          <a:ext cx="4335487" cy="11852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kern="1200" dirty="0">
              <a:solidFill>
                <a:srgbClr val="C00000"/>
              </a:solidFill>
            </a:rPr>
            <a:t>2026 год</a:t>
          </a:r>
        </a:p>
      </dsp:txBody>
      <dsp:txXfrm>
        <a:off x="2890325" y="148151"/>
        <a:ext cx="3891035" cy="888904"/>
      </dsp:txXfrm>
    </dsp:sp>
    <dsp:sp modelId="{A91A3935-8D11-44AE-B0C0-446DE8A79255}">
      <dsp:nvSpPr>
        <dsp:cNvPr id="0" name=""/>
        <dsp:cNvSpPr/>
      </dsp:nvSpPr>
      <dsp:spPr>
        <a:xfrm>
          <a:off x="39626" y="23087"/>
          <a:ext cx="2890325" cy="118520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solidFill>
                <a:schemeClr val="bg1"/>
              </a:solidFill>
            </a:rPr>
            <a:t>Спортивно-туристическая </a:t>
          </a:r>
          <a:r>
            <a:rPr lang="ru-RU" sz="1800" kern="1200" dirty="0" smtClean="0">
              <a:solidFill>
                <a:schemeClr val="bg1"/>
              </a:solidFill>
            </a:rPr>
            <a:t>эко площадка </a:t>
          </a:r>
          <a:endParaRPr lang="ru-RU" sz="1800" kern="1200" dirty="0">
            <a:solidFill>
              <a:schemeClr val="bg1"/>
            </a:solidFill>
          </a:endParaRPr>
        </a:p>
        <a:p>
          <a:pPr algn="ctr">
            <a:spcBef>
              <a:spcPct val="0"/>
            </a:spcBef>
          </a:pPr>
          <a:endParaRPr lang="ru-RU" sz="1800" kern="1200" dirty="0"/>
        </a:p>
      </dsp:txBody>
      <dsp:txXfrm>
        <a:off x="97483" y="80944"/>
        <a:ext cx="2774611" cy="1069492"/>
      </dsp:txXfrm>
    </dsp:sp>
    <dsp:sp modelId="{C5FE6881-2E52-42C9-A819-A2056EE88FCA}">
      <dsp:nvSpPr>
        <dsp:cNvPr id="0" name=""/>
        <dsp:cNvSpPr/>
      </dsp:nvSpPr>
      <dsp:spPr>
        <a:xfrm>
          <a:off x="2890325" y="1321315"/>
          <a:ext cx="4335487" cy="11852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kern="1200" dirty="0">
              <a:solidFill>
                <a:srgbClr val="C00000"/>
              </a:solidFill>
            </a:rPr>
            <a:t>2027 год</a:t>
          </a:r>
        </a:p>
      </dsp:txBody>
      <dsp:txXfrm>
        <a:off x="2890325" y="1469466"/>
        <a:ext cx="3891035" cy="888904"/>
      </dsp:txXfrm>
    </dsp:sp>
    <dsp:sp modelId="{2C81481B-6404-4F13-97D8-D216D6A591A4}">
      <dsp:nvSpPr>
        <dsp:cNvPr id="0" name=""/>
        <dsp:cNvSpPr/>
      </dsp:nvSpPr>
      <dsp:spPr>
        <a:xfrm>
          <a:off x="0" y="1303726"/>
          <a:ext cx="2890325" cy="1185206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solidFill>
                <a:srgbClr val="002060"/>
              </a:solidFill>
            </a:rPr>
            <a:t>АРТ-площадка</a:t>
          </a:r>
        </a:p>
      </dsp:txBody>
      <dsp:txXfrm>
        <a:off x="57857" y="1361583"/>
        <a:ext cx="2774611" cy="1069492"/>
      </dsp:txXfrm>
    </dsp:sp>
    <dsp:sp modelId="{0BAF35D4-54A6-460B-B8F5-8F2CB7F49ADB}">
      <dsp:nvSpPr>
        <dsp:cNvPr id="0" name=""/>
        <dsp:cNvSpPr/>
      </dsp:nvSpPr>
      <dsp:spPr>
        <a:xfrm>
          <a:off x="2890325" y="2607453"/>
          <a:ext cx="4335487" cy="11852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kern="1200" dirty="0">
              <a:solidFill>
                <a:srgbClr val="C00000"/>
              </a:solidFill>
            </a:rPr>
            <a:t>2028 год</a:t>
          </a:r>
          <a:endParaRPr lang="ru-RU" sz="5800" kern="1200" dirty="0"/>
        </a:p>
      </dsp:txBody>
      <dsp:txXfrm>
        <a:off x="2890325" y="2755604"/>
        <a:ext cx="3891035" cy="888904"/>
      </dsp:txXfrm>
    </dsp:sp>
    <dsp:sp modelId="{8FF59A5C-8C65-43F1-980E-AECD3ABB4E51}">
      <dsp:nvSpPr>
        <dsp:cNvPr id="0" name=""/>
        <dsp:cNvSpPr/>
      </dsp:nvSpPr>
      <dsp:spPr>
        <a:xfrm>
          <a:off x="0" y="2607453"/>
          <a:ext cx="2890325" cy="1185206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002060"/>
              </a:solidFill>
            </a:rPr>
            <a:t>Экспериментально-познавательная площадка </a:t>
          </a:r>
        </a:p>
      </dsp:txBody>
      <dsp:txXfrm>
        <a:off x="57857" y="2665310"/>
        <a:ext cx="2774611" cy="10694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7A8E7-642F-4935-A93E-BAA10B1CD197}">
      <dsp:nvSpPr>
        <dsp:cNvPr id="0" name=""/>
        <dsp:cNvSpPr/>
      </dsp:nvSpPr>
      <dsp:spPr>
        <a:xfrm>
          <a:off x="3116768" y="45560"/>
          <a:ext cx="5968313" cy="5968313"/>
        </a:xfrm>
        <a:prstGeom prst="pie">
          <a:avLst>
            <a:gd name="adj1" fmla="val 16200000"/>
            <a:gd name="adj2" fmla="val 2052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РЕЗУЛЬТАТЫ ПРОЕКТА </a:t>
          </a:r>
          <a:endParaRPr lang="ru-RU" sz="2300" kern="1200" dirty="0"/>
        </a:p>
      </dsp:txBody>
      <dsp:txXfrm>
        <a:off x="6176239" y="937255"/>
        <a:ext cx="2024963" cy="1385501"/>
      </dsp:txXfrm>
    </dsp:sp>
    <dsp:sp modelId="{F0153BAB-BDA5-4381-8A70-4E0618D01281}">
      <dsp:nvSpPr>
        <dsp:cNvPr id="0" name=""/>
        <dsp:cNvSpPr/>
      </dsp:nvSpPr>
      <dsp:spPr>
        <a:xfrm>
          <a:off x="2697792" y="568410"/>
          <a:ext cx="5968313" cy="5968313"/>
        </a:xfrm>
        <a:prstGeom prst="pie">
          <a:avLst>
            <a:gd name="adj1" fmla="val 20520000"/>
            <a:gd name="adj2" fmla="val 324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</a:rPr>
            <a:t>Создание безопасной, увлекательной и </a:t>
          </a:r>
          <a:r>
            <a:rPr lang="ru-RU" sz="1800" b="1" kern="1200" dirty="0">
              <a:solidFill>
                <a:schemeClr val="bg1"/>
              </a:solidFill>
            </a:rPr>
            <a:t>развивающей  </a:t>
          </a:r>
          <a:r>
            <a:rPr lang="ru-RU" sz="1800" b="1" kern="1200" dirty="0">
              <a:solidFill>
                <a:srgbClr val="002060"/>
              </a:solidFill>
            </a:rPr>
            <a:t>среды для детей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6598511" y="3268362"/>
        <a:ext cx="1776283" cy="1499183"/>
      </dsp:txXfrm>
    </dsp:sp>
    <dsp:sp modelId="{2CFCD366-AF8B-4B23-B647-6AB8BBC7C01F}">
      <dsp:nvSpPr>
        <dsp:cNvPr id="0" name=""/>
        <dsp:cNvSpPr/>
      </dsp:nvSpPr>
      <dsp:spPr>
        <a:xfrm>
          <a:off x="2697792" y="265280"/>
          <a:ext cx="5968313" cy="6574574"/>
        </a:xfrm>
        <a:prstGeom prst="pie">
          <a:avLst>
            <a:gd name="adj1" fmla="val 3240000"/>
            <a:gd name="adj2" fmla="val 756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Увеличение числа семей, посещающих комплекс, что способствует включенности и развитию родительского сообщества</a:t>
          </a:r>
        </a:p>
      </dsp:txBody>
      <dsp:txXfrm>
        <a:off x="4616179" y="5196211"/>
        <a:ext cx="2131540" cy="1408837"/>
      </dsp:txXfrm>
    </dsp:sp>
    <dsp:sp modelId="{3ACB8492-4141-4887-A0D4-5D8F6B66EEB7}">
      <dsp:nvSpPr>
        <dsp:cNvPr id="0" name=""/>
        <dsp:cNvSpPr/>
      </dsp:nvSpPr>
      <dsp:spPr>
        <a:xfrm>
          <a:off x="2697792" y="568410"/>
          <a:ext cx="5968313" cy="5968313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</a:rPr>
            <a:t>Формирование навыков общения и творческого самовыражения у детей</a:t>
          </a:r>
        </a:p>
      </dsp:txBody>
      <dsp:txXfrm>
        <a:off x="2981998" y="3268362"/>
        <a:ext cx="1776283" cy="1499183"/>
      </dsp:txXfrm>
    </dsp:sp>
    <dsp:sp modelId="{3899ACBA-733D-4C81-AC8A-81A094FCA8A5}">
      <dsp:nvSpPr>
        <dsp:cNvPr id="0" name=""/>
        <dsp:cNvSpPr/>
      </dsp:nvSpPr>
      <dsp:spPr>
        <a:xfrm>
          <a:off x="2734856" y="531347"/>
          <a:ext cx="5968313" cy="5968313"/>
        </a:xfrm>
        <a:prstGeom prst="pie">
          <a:avLst>
            <a:gd name="adj1" fmla="val 11880000"/>
            <a:gd name="adj2" fmla="val 162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</a:rPr>
            <a:t>Повышение интереса к музыке, науке и активному отдыху</a:t>
          </a:r>
          <a:endParaRPr lang="ru-RU" sz="2000" kern="1200" dirty="0">
            <a:solidFill>
              <a:srgbClr val="002060"/>
            </a:solidFill>
          </a:endParaRPr>
        </a:p>
      </dsp:txBody>
      <dsp:txXfrm>
        <a:off x="3605235" y="1440804"/>
        <a:ext cx="2024963" cy="1385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6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9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69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1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2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9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0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8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5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07A9D-2718-4AD8-953B-BCE3A65AF7CF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73B21-3285-4BEA-9C70-11BEF5D14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8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277" y="2231249"/>
            <a:ext cx="11632223" cy="4037665"/>
          </a:xfrm>
        </p:spPr>
        <p:txBody>
          <a:bodyPr/>
          <a:lstStyle/>
          <a:p>
            <a:endParaRPr lang="ru-RU" dirty="0"/>
          </a:p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ПОЛЯНА ВОЗМОЖНОСТЕЙ РАЗВИТИЯ ПОД ОТКРЫТЫМ НЕБОМ </a:t>
            </a:r>
            <a:endParaRPr lang="ru-RU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«СВЕЖИЙ ВОЗДУХ, ЯРКИЕ ИДЕИ: ЗДЕСЬ РАСТУТ МАЛЕНЬКИЕ ГЕНИИ!»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442" y="283349"/>
            <a:ext cx="5671793" cy="19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8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159" y="-17352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784" y="489262"/>
            <a:ext cx="11622419" cy="62544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72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 с природой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Занятия на открытом воздухе способствуют более глубокому восприятию природы. Дети учатся замечать красоту окружающего мира, что вдохновляет их на творчество и самовыражение.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экологического сознания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 дошкольном возрасте закладываются основы мировосприятия. Экологическое воспитание помогает детям осознать важность сохранения природы, формирует уважительное отношение к окружающему миру.</a:t>
            </a:r>
            <a:b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знаний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Проект объединяет различные области экологию, искусство познание окружающего мира. Это способствует более целостному восприятию мира.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творческих способностей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Природные материалы (камни, листья, ветки) могут быть использованы в художественной деятельности. Это расширяет представления детей о возможностях творчества и формирует навыки работы с различными материалами.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физического здоровья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Занятия на свежем воздухе способствуют укреплению здоровья детей, улучшению их физического состояния и повышению жизненного тонуса, что, в свою очередь, положительно сказывается на их творческой активности.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Стимуляция сенсорного восприятия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Природа предлагает богатый сенсорный опыт — различные текстуры, запахи, звуки. Это разнообразие стимулирует развитие сенсорных навыков и эстетического восприятия.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взаимодействие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занятия на открытом воздухе могут включать групповые проекты, что способствует развитию коммуникативных навыков, умения работать в команде и уважения к мнению других.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эстетического вкуса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Проект помогает детям развивать чувство прекрасного, учит их видеть гармонию в окружающем мире и выражать свои эмоции через искусство.</a:t>
            </a:r>
          </a:p>
          <a:p>
            <a:pPr>
              <a:buFontTx/>
              <a:buChar char="-"/>
            </a:pPr>
            <a:r>
              <a:rPr lang="ru-RU" sz="6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 к современным вызовам</a:t>
            </a:r>
            <a:r>
              <a:rPr lang="ru-RU" sz="6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 условиях современных технологий и городской жизни важно вернуть детей к природе и научить их ценить ее красоту и разнообразие.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ПО КОМПЛЕКСНОМУ РАЗВИТИЮ ДЛЯ ДЕТЕЙ ДОШКОЛЬНОГО ВОЗРАСТА НА ОТКРЫТОМ ВОЗДУХЕ ИМЕЕТ ВЫСОКУЮ АКТУАЛЬНОСТЬ И МОЖЕТ СУЩЕСТВЕННО ОБОГАТИТЬ ИХ ОПЫТ И СПОСОБСТВОВАТЬ ГАРМОНИЧНОМУ РАЗВИТИЮ ЛИЧНОСТИ</a:t>
            </a:r>
          </a:p>
          <a:p>
            <a:pPr marL="0" indent="0">
              <a:buNone/>
            </a:pPr>
            <a:r>
              <a:rPr lang="ru-RU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СОЗДАЕТ УСЛОВИЯ ДЛЯ ВСЕСТОРОННЕГО РАЗВИТИЯ ПОДРАСТАЮЩЕГО ПОКОЛЕНИЯ </a:t>
            </a:r>
          </a:p>
          <a:p>
            <a:pPr>
              <a:buFontTx/>
              <a:buChar char="-"/>
            </a:pPr>
            <a:endParaRPr lang="ru-RU" sz="6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6400" dirty="0"/>
          </a:p>
          <a:p>
            <a:pPr marL="0" indent="0">
              <a:buNone/>
            </a:pPr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3460985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7053" y="726686"/>
            <a:ext cx="12455769" cy="132556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ПОЛЯНА ВОЗМОЖНОСТЕЙ  РАЗВИТИЯ ПОД ОТКРЫТЫМ НЕБОМ </a:t>
            </a:r>
            <a:r>
              <a:rPr lang="ru-RU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образовательное пространство, развивающий комплекс, созданный под открытым небом</a:t>
            </a:r>
            <a:r>
              <a:rPr 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4025560"/>
              </p:ext>
            </p:extLst>
          </p:nvPr>
        </p:nvGraphicFramePr>
        <p:xfrm>
          <a:off x="-623765" y="1643316"/>
          <a:ext cx="7815384" cy="497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34907" y="1860793"/>
            <a:ext cx="4906107" cy="4351338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предполагает: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продуманное грамотное наполнение каждой площадки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занятия с детьми на разных развивающих площадках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80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0064" y="2480164"/>
            <a:ext cx="4239359" cy="4048614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КОМПЛЕКСНЫЙ, ДОЛГОСРОЧНЫЙ ПОДХОД 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включает пять образовательных областей ФГОС ДО: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Социально-коммуникативное развитие;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Познавательное развитие;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Речевое развитие;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Художественно-эстетическое развитие;</a:t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Физическое развитие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159054"/>
              </p:ext>
            </p:extLst>
          </p:nvPr>
        </p:nvGraphicFramePr>
        <p:xfrm>
          <a:off x="467456" y="2608141"/>
          <a:ext cx="7155475" cy="379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0999" y="94137"/>
            <a:ext cx="114182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создать многофункциональный комплекс детских площадок, который будет способствовать всестороннему развитию детей через игру, обучение и физическую активность, а также формировать интерес к музыке, науке,  путешествиям, развивать  ценностное отношение к окружающей среде/природе </a:t>
            </a:r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393490"/>
              </p:ext>
            </p:extLst>
          </p:nvPr>
        </p:nvGraphicFramePr>
        <p:xfrm>
          <a:off x="467455" y="2608141"/>
          <a:ext cx="7225813" cy="379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62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13579" y="0"/>
            <a:ext cx="17019158" cy="1325563"/>
          </a:xfrm>
        </p:spPr>
        <p:txBody>
          <a:bodyPr>
            <a:noAutofit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2026 ГОДА </a:t>
            </a:r>
            <a:b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СПОРТИВНО-ТУРИСТИЧЕСКАЯ </a:t>
            </a:r>
            <a:r>
              <a:rPr lang="ru-RU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«ЭКОПЛАНЕТА»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516" t="32101" r="19139" b="17706"/>
          <a:stretch/>
        </p:blipFill>
        <p:spPr>
          <a:xfrm>
            <a:off x="5231757" y="2573496"/>
            <a:ext cx="6759347" cy="41178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0895" y="2547544"/>
            <a:ext cx="50401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способствует: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познавательному развитию детей, обогащает словарный запас;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развивает и совершенствует двигательные навыки и физические качества, ловкость, координацию движений;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закрепить знания о правилах безопасного поведения на природе;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воспитывает бережное отношение к природе;</a:t>
            </a:r>
          </a:p>
          <a:p>
            <a:pPr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знакомит с таким активным видом отдыха, как туризм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895" y="1178439"/>
            <a:ext cx="11726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Образовательно-игровой комплекс объединяет исследовательскую зону с познавательными, спортивными элементами и зону отдыха с обучением экологичному поведению в природе, создавая идеальный баланс между </a:t>
            </a:r>
            <a:r>
              <a:rPr lang="ru-RU" sz="2000" dirty="0">
                <a:solidFill>
                  <a:srgbClr val="002060"/>
                </a:solidFill>
                <a:latin typeface="Inter"/>
              </a:rPr>
              <a:t>развитием и релаксацией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2413" y="185619"/>
            <a:ext cx="7228007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 ЭЛЕМЕНТОВ КОМПЛЕКТА: </a:t>
            </a:r>
          </a:p>
          <a:p>
            <a:r>
              <a:rPr lang="ru-RU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Бизи-стенд "Правила поведения на природе"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интерактивный стенд знакомит детей с важными правилами в игровой форме. Подвижные элементы развивают мышление и моторику.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Звуковой модуль "Звуки природы" 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позволяет детям и взрослым наслаждаться звуками природы, стимулируя воображение и создавая расслабляющую обстановку.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Стол-карта с пазлами "Крупные города России" интерактивный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состоит из 2 слоев: стола и пазлов.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Пазлы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легкие и тактильно приятные для детей - они могут быть использованы отдельно, как в помещении, так и на улице. Игра развивает зрительную память, а также помогает тренировать аккуратность и внимание.  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Интерактивный комплекс "Горные ручьи" для игр с песком и водой 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игровой элемент даёт детям возможность проводить эксперименты с песком и водой, развивая моторику и тактильные ощущения. Конструкция незаменима для тренировки зрительно-моторной координации, снятия эмоционального напряжения.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Интерактивная форма "Муравейник" -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позволяет детям в игровой форме узнать о жизни муравьев и их роли в экосистеме, стимулируя их интерес к природе.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Интерактивная форма "Микроскоп с линзой" -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помогает детям почувствовать себя настоящими учёными — рассматривать объекты через увеличительную линзу, замечать детали и с интересом изучать окружающий мир.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Бизи-стенд "Календарь погоды"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познакомит со временами года, днями недели, видами погодных условий.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Сортировщик "Чистая планета" 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интерактивный элемент, формирующий у детей осознанное и бережное отношение к природе. В игровой форме малыши учатся сортировать отходы.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Кормушка для птиц 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яркий и познавательный элемент, который знакомит детей с миром птиц и развивает интерес к природе, учит заботиться об обитателях природы.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41389" y="3339377"/>
            <a:ext cx="4193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b="1" dirty="0">
                <a:solidFill>
                  <a:srgbClr val="C00000"/>
                </a:solidFill>
              </a:rPr>
              <a:t>378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000</a:t>
            </a:r>
            <a:r>
              <a:rPr lang="en-US" b="1" dirty="0">
                <a:solidFill>
                  <a:srgbClr val="C00000"/>
                </a:solidFill>
              </a:rPr>
              <a:t>.00 </a:t>
            </a:r>
            <a:r>
              <a:rPr lang="en-US" b="1" dirty="0" err="1">
                <a:solidFill>
                  <a:srgbClr val="C00000"/>
                </a:solidFill>
              </a:rPr>
              <a:t>руб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endParaRPr lang="ru-RU" b="1" i="0" dirty="0">
              <a:solidFill>
                <a:srgbClr val="C00000"/>
              </a:solidFill>
              <a:effectLst/>
              <a:latin typeface="Inte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7441" t="39252" r="39371" b="36015"/>
          <a:stretch/>
        </p:blipFill>
        <p:spPr>
          <a:xfrm>
            <a:off x="7478345" y="219074"/>
            <a:ext cx="4556125" cy="31203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78345" y="3905252"/>
            <a:ext cx="455612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Солнечные часы 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познавательный элемент, который помогает детям в игровой форме понять, как определять время по солнцу.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11.Осадкомер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для измерения жидких осадков. 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 Стенд "Бинокль" с цветными линзами -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 просто игра, а возможность видеть окружающий мир по-новому, развивая воображение и любознательность.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 Флюгер с указателем сторон света -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вращается на неподвижном вертикальном стержне, показывая направление ветра.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1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447" y="816630"/>
            <a:ext cx="6260985" cy="61651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АРТ-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ПЛОЩАДКА</a:t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"Искусство на природе: где мечты становятся реальностью!"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672" y="2144268"/>
            <a:ext cx="580585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Систематические игры и занятия на площадке благотворно влияют на динамику развития детей в возрасте от 2 до 7 лет:</a:t>
            </a:r>
            <a:endParaRPr lang="ru-RU" sz="20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совершенствуется сенсомоторная функция рук, запястья, ладоней, пальцев, развивается координация движений, межполушарное взаимодействие мозга детей;</a:t>
            </a:r>
          </a:p>
          <a:p>
            <a:r>
              <a:rPr lang="ru-RU" sz="20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развиваются музыкальность, творческие способности и интеллект ребенка;</a:t>
            </a:r>
          </a:p>
          <a:p>
            <a:r>
              <a:rPr lang="ru-RU" sz="20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улучшаются слуховое внимание, память, речь, коммуникативные навыки;</a:t>
            </a:r>
          </a:p>
          <a:p>
            <a:r>
              <a:rPr lang="ru-RU" sz="2000" b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формируются предпосылки для успешного обучения в школе.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95" r="3917"/>
          <a:stretch/>
        </p:blipFill>
        <p:spPr>
          <a:xfrm>
            <a:off x="5994972" y="485336"/>
            <a:ext cx="6026356" cy="54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49" y="668557"/>
            <a:ext cx="10515600" cy="1325563"/>
          </a:xfrm>
        </p:spPr>
        <p:txBody>
          <a:bodyPr>
            <a:noAutofit/>
          </a:bodyPr>
          <a:lstStyle/>
          <a:p>
            <a:pPr lvl="0"/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Экспериментально-познавательная </a:t>
            </a:r>
            <a:b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29" t="24529" r="30036" b="24058"/>
          <a:stretch/>
        </p:blipFill>
        <p:spPr>
          <a:xfrm>
            <a:off x="9003310" y="3535828"/>
            <a:ext cx="2893420" cy="2180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611" t="29142" r="36090" b="25907"/>
          <a:stretch/>
        </p:blipFill>
        <p:spPr>
          <a:xfrm>
            <a:off x="6286091" y="667517"/>
            <a:ext cx="2538391" cy="23510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17534" y="2548805"/>
            <a:ext cx="2816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игровой стол «Магнитный лабиринт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7949" t="18625" r="26863" b="14911"/>
          <a:stretch/>
        </p:blipFill>
        <p:spPr>
          <a:xfrm>
            <a:off x="9154809" y="193430"/>
            <a:ext cx="2741921" cy="22684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18998" y="3105264"/>
            <a:ext cx="2998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модуль «Стихия воды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18991" y="5780782"/>
            <a:ext cx="2877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 развивающий игровой «Морской бой» Модель: «Корабли»</a:t>
            </a:r>
          </a:p>
          <a:p>
            <a:pPr fontAlgn="base"/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4016" t="18749" r="23789" b="16914"/>
          <a:stretch/>
        </p:blipFill>
        <p:spPr>
          <a:xfrm>
            <a:off x="219298" y="1081455"/>
            <a:ext cx="5757081" cy="39917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24136" t="16714" r="23864" b="15804"/>
          <a:stretch/>
        </p:blipFill>
        <p:spPr>
          <a:xfrm>
            <a:off x="6286091" y="3866308"/>
            <a:ext cx="2538391" cy="18529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234853" y="5719227"/>
            <a:ext cx="253839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 развивающий игровой «Шахматы-шашки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060" y="5181996"/>
            <a:ext cx="5757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мышления, логики, внимания, памяти, крупной и мелкой моторики</a:t>
            </a:r>
          </a:p>
        </p:txBody>
      </p:sp>
    </p:spTree>
    <p:extLst>
      <p:ext uri="{BB962C8B-B14F-4D97-AF65-F5344CB8AC3E}">
        <p14:creationId xmlns:p14="http://schemas.microsoft.com/office/powerpoint/2010/main" val="425000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71987449"/>
              </p:ext>
            </p:extLst>
          </p:nvPr>
        </p:nvGraphicFramePr>
        <p:xfrm>
          <a:off x="3156463" y="39089"/>
          <a:ext cx="11572790" cy="710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11212" y="182201"/>
            <a:ext cx="5671750" cy="681891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ПЛОЩАДКАХ МОЖНО ПРОВОДИТЬ: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квесты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соревнования;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семейные, театрализованные, творческие и другие мероприятия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Поляна развития достаточно просторная, чтобы при необходимости разместить на ней дополнительные тематические модули, создав их своими руками совместно с детьми и предложив еще больше возможностей для развлечений и обучения.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СОЗДАДИМ РАЗВИВАЮЩЕЕ ПРОСТРАНСТВО ДЛЯ НАШИХ ДЕТЕЙ ВМЕСТЕ!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0052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482</Words>
  <Application>Microsoft Office PowerPoint</Application>
  <PresentationFormat>Широкоэкранный</PresentationFormat>
  <Paragraphs>88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Inter</vt:lpstr>
      <vt:lpstr>Times New Roman</vt:lpstr>
      <vt:lpstr>Тема Office</vt:lpstr>
      <vt:lpstr>Презентация PowerPoint</vt:lpstr>
      <vt:lpstr>Актуальность проекта </vt:lpstr>
      <vt:lpstr>ПОЛЯНА ВОЗМОЖНОСТЕЙ  РАЗВИТИЯ ПОД ОТКРЫТЫМ НЕБОМ  – это образовательное пространство, развивающий комплекс, созданный под открытым небом  </vt:lpstr>
      <vt:lpstr>КОМПЛЕКСНЫЙ, ДОЛГОСРОЧНЫЙ ПОДХОД   Проект включает пять образовательных областей ФГОС ДО: - Социально-коммуникативное развитие; - Познавательное развитие; - Речевое развитие; - Художественно-эстетическое развитие; - Физическое развитие</vt:lpstr>
      <vt:lpstr>ПРОЕКТ 2026 ГОДА  СПОРТИВНО-ТУРИСТИЧЕСКАЯ ПЛОЩАДКА «ЭКОПЛАНЕТА» </vt:lpstr>
      <vt:lpstr>Презентация PowerPoint</vt:lpstr>
      <vt:lpstr>АРТ-   ПЛОЩАДКА "Искусство на природе: где мечты становятся реальностью!"</vt:lpstr>
      <vt:lpstr>Экспериментально-познавательная  площадка 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silvertelecom</cp:lastModifiedBy>
  <cp:revision>82</cp:revision>
  <dcterms:created xsi:type="dcterms:W3CDTF">2026-01-28T08:12:20Z</dcterms:created>
  <dcterms:modified xsi:type="dcterms:W3CDTF">2026-02-12T12:56:27Z</dcterms:modified>
</cp:coreProperties>
</file>