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4" r:id="rId2"/>
    <p:sldId id="271" r:id="rId3"/>
    <p:sldId id="278" r:id="rId4"/>
    <p:sldId id="274" r:id="rId5"/>
    <p:sldId id="256" r:id="rId6"/>
    <p:sldId id="272" r:id="rId7"/>
    <p:sldId id="257" r:id="rId8"/>
    <p:sldId id="264" r:id="rId9"/>
    <p:sldId id="258" r:id="rId10"/>
    <p:sldId id="263" r:id="rId11"/>
    <p:sldId id="280" r:id="rId12"/>
    <p:sldId id="279" r:id="rId13"/>
    <p:sldId id="260" r:id="rId14"/>
    <p:sldId id="265" r:id="rId15"/>
    <p:sldId id="267" r:id="rId16"/>
    <p:sldId id="268" r:id="rId17"/>
    <p:sldId id="273" r:id="rId18"/>
    <p:sldId id="282" r:id="rId19"/>
    <p:sldId id="261" r:id="rId20"/>
    <p:sldId id="266" r:id="rId21"/>
    <p:sldId id="281" r:id="rId22"/>
    <p:sldId id="262" r:id="rId23"/>
    <p:sldId id="270" r:id="rId24"/>
    <p:sldId id="276" r:id="rId25"/>
    <p:sldId id="28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946402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Назови защитников Отечества</a:t>
            </a:r>
            <a:br>
              <a:rPr lang="ru-RU" sz="3200" b="1" dirty="0" smtClean="0"/>
            </a:br>
            <a:endParaRPr lang="ru-RU" sz="32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62" y="4117550"/>
            <a:ext cx="2567930" cy="211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2703" y="1124744"/>
            <a:ext cx="241935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538" y="1484784"/>
            <a:ext cx="3002979" cy="202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5053" y="1048822"/>
            <a:ext cx="1668204" cy="290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69072"/>
            <a:ext cx="2930277" cy="261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9280" y="3733837"/>
            <a:ext cx="2181291" cy="288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954502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Подбери слова антонимы</a:t>
            </a:r>
            <a:br>
              <a:rPr lang="ru-RU" sz="3200" b="1" dirty="0" smtClean="0"/>
            </a:br>
            <a:r>
              <a:rPr lang="ru-RU" sz="3200" b="1" dirty="0" smtClean="0"/>
              <a:t>«Скажи наоборот»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3600" b="1" dirty="0" smtClean="0"/>
              <a:t>Смелый - ….</a:t>
            </a:r>
          </a:p>
          <a:p>
            <a:r>
              <a:rPr lang="ru-RU" sz="3600" b="1" dirty="0" smtClean="0"/>
              <a:t>Враг - …</a:t>
            </a:r>
          </a:p>
          <a:p>
            <a:r>
              <a:rPr lang="ru-RU" sz="3600" b="1" dirty="0" smtClean="0"/>
              <a:t>Мир – …</a:t>
            </a:r>
          </a:p>
          <a:p>
            <a:r>
              <a:rPr lang="ru-RU" sz="3600" b="1" dirty="0" smtClean="0"/>
              <a:t>Строить – …</a:t>
            </a:r>
          </a:p>
          <a:p>
            <a:r>
              <a:rPr lang="ru-RU" sz="3600" b="1" dirty="0" smtClean="0"/>
              <a:t>Злой  -…</a:t>
            </a:r>
          </a:p>
          <a:p>
            <a:r>
              <a:rPr lang="ru-RU" sz="3600" b="1" dirty="0" smtClean="0"/>
              <a:t>Горе -….</a:t>
            </a:r>
          </a:p>
          <a:p>
            <a:r>
              <a:rPr lang="ru-RU" sz="3600" b="1" dirty="0" smtClean="0"/>
              <a:t>Грустный - …</a:t>
            </a:r>
          </a:p>
          <a:p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3200" b="1" dirty="0" smtClean="0"/>
              <a:t>Побеждать – …</a:t>
            </a:r>
          </a:p>
          <a:p>
            <a:r>
              <a:rPr lang="ru-RU" sz="3200" b="1" dirty="0" smtClean="0"/>
              <a:t>Наступать –  …</a:t>
            </a:r>
          </a:p>
          <a:p>
            <a:r>
              <a:rPr lang="ru-RU" sz="3200" b="1" dirty="0" smtClean="0"/>
              <a:t>Тыл  - …</a:t>
            </a:r>
          </a:p>
          <a:p>
            <a:r>
              <a:rPr lang="ru-RU" sz="3200" b="1" dirty="0" smtClean="0"/>
              <a:t>Вперёд – …</a:t>
            </a:r>
          </a:p>
          <a:p>
            <a:r>
              <a:rPr lang="ru-RU" sz="3200" b="1" dirty="0" smtClean="0"/>
              <a:t>Молодой - …</a:t>
            </a:r>
          </a:p>
          <a:p>
            <a:r>
              <a:rPr lang="ru-RU" sz="3200" b="1" dirty="0" smtClean="0"/>
              <a:t>Здоровый - …</a:t>
            </a:r>
          </a:p>
          <a:p>
            <a:r>
              <a:rPr lang="ru-RU" sz="3200" b="1" dirty="0" smtClean="0"/>
              <a:t>Попасть - ….</a:t>
            </a:r>
          </a:p>
          <a:p>
            <a:endParaRPr lang="ru-RU" sz="3200" dirty="0" smtClean="0"/>
          </a:p>
          <a:p>
            <a:endParaRPr lang="ru-RU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Найди сходства и различия между танком и трактором?</a:t>
            </a:r>
            <a:endParaRPr lang="ru-RU" sz="3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4596954" cy="20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19599"/>
            <a:ext cx="4176464" cy="27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Памятник маршалу Победы</a:t>
            </a:r>
            <a:endParaRPr lang="ru-RU" sz="36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51103"/>
            <a:ext cx="7128164" cy="4754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068243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252728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Расставь буквы в порядке возрастания и ты узнаешь фамилию маршала Победы</a:t>
            </a:r>
            <a:endParaRPr lang="ru-RU" sz="2800" b="1" dirty="0"/>
          </a:p>
        </p:txBody>
      </p:sp>
      <p:sp>
        <p:nvSpPr>
          <p:cNvPr id="9" name="Объект 8"/>
          <p:cNvSpPr>
            <a:spLocks noGrp="1"/>
          </p:cNvSpPr>
          <p:nvPr>
            <p:ph idx="4294967295"/>
          </p:nvPr>
        </p:nvSpPr>
        <p:spPr>
          <a:xfrm>
            <a:off x="971600" y="2348880"/>
            <a:ext cx="1008112" cy="1915285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1331640" y="2420888"/>
            <a:ext cx="1203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/>
              <a:t>У</a:t>
            </a:r>
            <a:endParaRPr lang="ru-RU" sz="7200" dirty="0"/>
          </a:p>
        </p:txBody>
      </p:sp>
      <p:sp>
        <p:nvSpPr>
          <p:cNvPr id="6" name="TextBox 5"/>
          <p:cNvSpPr txBox="1"/>
          <p:nvPr/>
        </p:nvSpPr>
        <p:spPr>
          <a:xfrm>
            <a:off x="5796136" y="4571934"/>
            <a:ext cx="13321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 smtClean="0"/>
              <a:t>К</a:t>
            </a:r>
            <a:endParaRPr lang="ru-RU" sz="8800" dirty="0"/>
          </a:p>
        </p:txBody>
      </p:sp>
      <p:sp>
        <p:nvSpPr>
          <p:cNvPr id="7" name="TextBox 6"/>
          <p:cNvSpPr txBox="1"/>
          <p:nvPr/>
        </p:nvSpPr>
        <p:spPr>
          <a:xfrm>
            <a:off x="6588224" y="1593694"/>
            <a:ext cx="10801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0" dirty="0" smtClean="0"/>
              <a:t>о</a:t>
            </a:r>
            <a:endParaRPr lang="ru-RU" sz="1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331640" y="3829675"/>
            <a:ext cx="1311578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5000" dirty="0">
                <a:solidFill>
                  <a:prstClr val="black"/>
                </a:solidFill>
              </a:rPr>
              <a:t>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334685" y="3325438"/>
            <a:ext cx="18735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800" b="1" dirty="0">
                <a:solidFill>
                  <a:prstClr val="black"/>
                </a:solidFill>
              </a:rPr>
              <a:t>ж</a:t>
            </a:r>
          </a:p>
        </p:txBody>
      </p:sp>
    </p:spTree>
    <p:extLst>
      <p:ext uri="{BB962C8B-B14F-4D97-AF65-F5344CB8AC3E}">
        <p14:creationId xmlns:p14="http://schemas.microsoft.com/office/powerpoint/2010/main" xmlns="" val="2134827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Памятник разведчику Николаю Ивановичу Кузнецову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4008" y="1772816"/>
            <a:ext cx="3822192" cy="468052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Николай Иванович Кузнецов – уроженец Свердловской области. До войны работал на «Уралмашзаводе». В годы Великой Отечественной войны был задействован в спецоперациях </a:t>
            </a:r>
            <a:r>
              <a:rPr lang="ru-RU" dirty="0" smtClean="0"/>
              <a:t>разведки</a:t>
            </a:r>
            <a:r>
              <a:rPr lang="ru-RU" dirty="0"/>
              <a:t>.</a:t>
            </a:r>
            <a:r>
              <a:rPr lang="ru-RU" dirty="0" smtClean="0"/>
              <a:t> </a:t>
            </a:r>
          </a:p>
          <a:p>
            <a:r>
              <a:rPr lang="ru-RU" i="1" dirty="0">
                <a:solidFill>
                  <a:srgbClr val="C00000"/>
                </a:solidFill>
              </a:rPr>
              <a:t>Спроси у родителей , где находится этот памятник.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515"/>
          <a:stretch/>
        </p:blipFill>
        <p:spPr bwMode="auto">
          <a:xfrm>
            <a:off x="318656" y="1616544"/>
            <a:ext cx="4541376" cy="5002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676389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456" y="332656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sz="3100" b="1" dirty="0"/>
              <a:t/>
            </a:r>
            <a:br>
              <a:rPr lang="ru-RU" sz="3100" b="1" dirty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/>
              <a:t/>
            </a:r>
            <a:br>
              <a:rPr lang="ru-RU" sz="3100" b="1" dirty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/>
              <a:t/>
            </a:r>
            <a:br>
              <a:rPr lang="ru-RU" sz="3100" b="1" dirty="0"/>
            </a:br>
            <a:r>
              <a:rPr lang="ru-RU" sz="2700" b="1" dirty="0" smtClean="0"/>
              <a:t>Сосчитай </a:t>
            </a:r>
            <a:r>
              <a:rPr lang="ru-RU" sz="2700" b="1" dirty="0"/>
              <a:t>сколько орденов?</a:t>
            </a:r>
            <a:br>
              <a:rPr lang="ru-RU" sz="2700" b="1" dirty="0"/>
            </a:br>
            <a:r>
              <a:rPr lang="ru-RU" sz="2700" b="1" dirty="0"/>
              <a:t>    Один орден, два ордена….</a:t>
            </a:r>
            <a:br>
              <a:rPr lang="ru-RU" sz="2700" b="1" dirty="0"/>
            </a:br>
            <a:r>
              <a:rPr lang="ru-RU" sz="2700" b="1" dirty="0"/>
              <a:t>Четко произноси  звук </a:t>
            </a:r>
            <a:r>
              <a:rPr lang="ru-RU" sz="2700" b="1" dirty="0" smtClean="0"/>
              <a:t> «Р»</a:t>
            </a:r>
            <a:r>
              <a:rPr lang="ru-RU" sz="2700" b="1" dirty="0"/>
              <a:t/>
            </a:r>
            <a:br>
              <a:rPr lang="ru-RU" sz="2700" b="1" dirty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3100" b="1" dirty="0" smtClean="0"/>
              <a:t>2</a:t>
            </a:r>
            <a:br>
              <a:rPr lang="ru-RU" sz="3100" b="1" dirty="0" smtClean="0"/>
            </a:br>
            <a:r>
              <a:rPr lang="ru-RU" sz="3200" b="1" dirty="0" smtClean="0"/>
              <a:t>р</a:t>
            </a:r>
            <a:br>
              <a:rPr lang="ru-RU" sz="3200" b="1" dirty="0" smtClean="0"/>
            </a:br>
            <a:r>
              <a:rPr lang="ru-RU" sz="3200" b="1" dirty="0"/>
              <a:t>2</a:t>
            </a:r>
            <a:br>
              <a:rPr lang="ru-RU" sz="3200" b="1" dirty="0"/>
            </a:br>
            <a:r>
              <a:rPr lang="ru-RU" sz="3200" b="1" dirty="0" smtClean="0"/>
              <a:t>п</a:t>
            </a:r>
            <a:endParaRPr lang="ru-RU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456" y="1998115"/>
            <a:ext cx="1988498" cy="210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988840"/>
            <a:ext cx="1987550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988840"/>
            <a:ext cx="1987550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293096"/>
            <a:ext cx="1987550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21088"/>
            <a:ext cx="1987550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94565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698254" cy="1252728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 </a:t>
            </a:r>
            <a:r>
              <a:rPr lang="ru-RU" sz="2400" b="1" dirty="0" smtClean="0"/>
              <a:t>Сосчитай </a:t>
            </a:r>
            <a:r>
              <a:rPr lang="ru-RU" sz="2400" b="1" dirty="0"/>
              <a:t>сколько </a:t>
            </a:r>
            <a:r>
              <a:rPr lang="ru-RU" sz="2400" b="1" dirty="0" smtClean="0"/>
              <a:t>солдат?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>      Один </a:t>
            </a:r>
            <a:r>
              <a:rPr lang="ru-RU" sz="2400" b="1" dirty="0"/>
              <a:t>солдат, два </a:t>
            </a:r>
            <a:r>
              <a:rPr lang="ru-RU" sz="2400" b="1" dirty="0" smtClean="0"/>
              <a:t>солдата …</a:t>
            </a:r>
            <a:br>
              <a:rPr lang="ru-RU" sz="2400" b="1" dirty="0" smtClean="0"/>
            </a:br>
            <a:r>
              <a:rPr lang="ru-RU" sz="2400" b="1" dirty="0" smtClean="0"/>
              <a:t>Четко произноси «Л»</a:t>
            </a:r>
            <a:endParaRPr lang="ru-RU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983" y="1628800"/>
            <a:ext cx="1218300" cy="287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036656"/>
            <a:ext cx="1516638" cy="25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49045"/>
            <a:ext cx="1462964" cy="339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861048"/>
            <a:ext cx="1320830" cy="259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814409"/>
            <a:ext cx="1846582" cy="3588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638755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Динамическая пауза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5241" y="548680"/>
            <a:ext cx="8229600" cy="1512168"/>
          </a:xfrm>
        </p:spPr>
        <p:txBody>
          <a:bodyPr>
            <a:normAutofit fontScale="90000"/>
          </a:bodyPr>
          <a:lstStyle/>
          <a:p>
            <a:r>
              <a:rPr lang="ru-RU" sz="3100" b="1" dirty="0"/>
              <a:t>Мемориал рабочим Верх-</a:t>
            </a:r>
            <a:r>
              <a:rPr lang="ru-RU" sz="3100" b="1" dirty="0" err="1"/>
              <a:t>Исетского</a:t>
            </a:r>
            <a:r>
              <a:rPr lang="ru-RU" sz="3100" b="1" dirty="0"/>
              <a:t> завода, погибшим на фронте и тем, кто ковал победу в тылу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b="1" dirty="0" smtClean="0"/>
              <a:t> </a:t>
            </a:r>
            <a:r>
              <a:rPr lang="ru-RU" sz="3600" b="1" dirty="0" smtClean="0"/>
              <a:t>   </a:t>
            </a:r>
            <a:endParaRPr lang="ru-RU" sz="36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447" y="1916832"/>
            <a:ext cx="8424936" cy="4709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572409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854"/>
            <a:ext cx="9144000" cy="6844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347264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624"/>
          <a:stretch/>
        </p:blipFill>
        <p:spPr bwMode="auto">
          <a:xfrm>
            <a:off x="179512" y="188641"/>
            <a:ext cx="8856984" cy="582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395982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Пройди лабиринт</a:t>
            </a:r>
            <a:br>
              <a:rPr lang="ru-RU" sz="2800" b="1" dirty="0" smtClean="0"/>
            </a:br>
            <a:r>
              <a:rPr lang="ru-RU" sz="2800" b="1" dirty="0" smtClean="0"/>
              <a:t>Будь внимателен, следи только глазами !</a:t>
            </a:r>
            <a:endParaRPr lang="ru-RU" sz="28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05055"/>
            <a:ext cx="8064896" cy="5429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  </a:t>
            </a:r>
            <a:r>
              <a:rPr lang="ru-RU" sz="3200" b="1" dirty="0" smtClean="0"/>
              <a:t>Мемориал </a:t>
            </a:r>
            <a:r>
              <a:rPr lang="ru-RU" sz="3200" b="1" dirty="0"/>
              <a:t>детям войны и труженикам </a:t>
            </a:r>
            <a:r>
              <a:rPr lang="ru-RU" sz="3200" b="1" dirty="0" smtClean="0"/>
              <a:t>тыла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004048" y="1700808"/>
            <a:ext cx="3822192" cy="3906196"/>
          </a:xfrm>
        </p:spPr>
        <p:txBody>
          <a:bodyPr>
            <a:noAutofit/>
          </a:bodyPr>
          <a:lstStyle/>
          <a:p>
            <a:r>
              <a:rPr lang="ru-RU" dirty="0" smtClean="0"/>
              <a:t>Расположен </a:t>
            </a:r>
            <a:r>
              <a:rPr lang="ru-RU" dirty="0"/>
              <a:t>в сквере у станции метро «Машиностроителей»  . </a:t>
            </a:r>
            <a:endParaRPr lang="ru-RU" dirty="0" smtClean="0"/>
          </a:p>
          <a:p>
            <a:r>
              <a:rPr lang="ru-RU" dirty="0" smtClean="0"/>
              <a:t>Здесь в годы Великой Отечественной круглые сутки работали крупнейшие заводы региона, на которых трудились дети, женщины и старики, располагались бараки, в которых они жили.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5171078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607279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Собери пословицу</a:t>
            </a:r>
            <a:endParaRPr lang="ru-RU" sz="3200" b="1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395536" y="1700808"/>
            <a:ext cx="3822192" cy="344728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Русский солдат</a:t>
            </a:r>
            <a:endParaRPr lang="ru-RU" sz="2800" b="1" dirty="0">
              <a:solidFill>
                <a:srgbClr val="7030A0"/>
              </a:solidFill>
            </a:endParaRPr>
          </a:p>
          <a:p>
            <a:r>
              <a:rPr lang="ru-RU" sz="2800" b="1" dirty="0" smtClean="0">
                <a:solidFill>
                  <a:srgbClr val="7030A0"/>
                </a:solidFill>
              </a:rPr>
              <a:t>Наша армия не одна-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Отвага и труд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Мир строит, а  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Фашисты нам яму рыли,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Один в поле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Кто за правое дело стоит,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4645152" y="1717964"/>
            <a:ext cx="3822192" cy="440851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врага сотрут</a:t>
            </a:r>
            <a:endParaRPr lang="ru-RU" sz="2800" b="1" dirty="0">
              <a:solidFill>
                <a:srgbClr val="00B050"/>
              </a:solidFill>
            </a:endParaRPr>
          </a:p>
          <a:p>
            <a:r>
              <a:rPr lang="ru-RU" sz="2800" b="1" dirty="0" smtClean="0">
                <a:solidFill>
                  <a:srgbClr val="00B050"/>
                </a:solidFill>
              </a:rPr>
              <a:t> война разрушает</a:t>
            </a:r>
          </a:p>
          <a:p>
            <a:r>
              <a:rPr lang="ru-RU" sz="2800" b="1" dirty="0" smtClean="0">
                <a:solidFill>
                  <a:srgbClr val="00B050"/>
                </a:solidFill>
              </a:rPr>
              <a:t>тот всегда победит</a:t>
            </a:r>
          </a:p>
          <a:p>
            <a:r>
              <a:rPr lang="ru-RU" sz="2800" b="1" dirty="0">
                <a:solidFill>
                  <a:srgbClr val="00B050"/>
                </a:solidFill>
              </a:rPr>
              <a:t>н</a:t>
            </a:r>
            <a:r>
              <a:rPr lang="ru-RU" sz="2800" b="1" dirty="0" smtClean="0">
                <a:solidFill>
                  <a:srgbClr val="00B050"/>
                </a:solidFill>
              </a:rPr>
              <a:t>е воин</a:t>
            </a:r>
          </a:p>
          <a:p>
            <a:r>
              <a:rPr lang="ru-RU" sz="2800" b="1" dirty="0" smtClean="0">
                <a:solidFill>
                  <a:srgbClr val="00B050"/>
                </a:solidFill>
              </a:rPr>
              <a:t>не знает преград</a:t>
            </a:r>
          </a:p>
          <a:p>
            <a:r>
              <a:rPr lang="ru-RU" sz="2800" b="1" dirty="0">
                <a:solidFill>
                  <a:srgbClr val="00B050"/>
                </a:solidFill>
              </a:rPr>
              <a:t>с</a:t>
            </a:r>
            <a:r>
              <a:rPr lang="ru-RU" sz="2800" b="1" dirty="0" smtClean="0">
                <a:solidFill>
                  <a:srgbClr val="00B050"/>
                </a:solidFill>
              </a:rPr>
              <a:t> нею вся страна</a:t>
            </a:r>
          </a:p>
          <a:p>
            <a:r>
              <a:rPr lang="ru-RU" sz="2800" b="1" dirty="0" smtClean="0">
                <a:solidFill>
                  <a:srgbClr val="00B050"/>
                </a:solidFill>
              </a:rPr>
              <a:t>да </a:t>
            </a:r>
            <a:r>
              <a:rPr lang="ru-RU" sz="2800" b="1" dirty="0">
                <a:solidFill>
                  <a:srgbClr val="00B050"/>
                </a:solidFill>
              </a:rPr>
              <a:t>сами в неё угодили</a:t>
            </a:r>
          </a:p>
          <a:p>
            <a:endParaRPr lang="ru-RU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3543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38" y="0"/>
            <a:ext cx="90773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853421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Ребята, вместе с родителями  посмотрите какие  ещё памятники Великой Отечественной войны есть в нашем городе.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b="1" dirty="0" smtClean="0"/>
              <a:t>Презентацию подготовили:                                                        Маленьких Т.В.</a:t>
            </a:r>
          </a:p>
          <a:p>
            <a:pPr algn="r"/>
            <a:r>
              <a:rPr lang="ru-RU" b="1" dirty="0" smtClean="0"/>
              <a:t>Филиппова Е.Л.   </a:t>
            </a:r>
          </a:p>
          <a:p>
            <a:pPr algn="r"/>
            <a:r>
              <a:rPr lang="ru-RU" b="1" dirty="0" smtClean="0"/>
              <a:t>   </a:t>
            </a:r>
            <a:r>
              <a:rPr lang="ru-RU" b="1" dirty="0" err="1" smtClean="0"/>
              <a:t>Циглевкина</a:t>
            </a:r>
            <a:r>
              <a:rPr lang="ru-RU" b="1" dirty="0" smtClean="0"/>
              <a:t> И.И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91962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04799"/>
            <a:ext cx="7772400" cy="2410691"/>
          </a:xfrm>
        </p:spPr>
        <p:txBody>
          <a:bodyPr>
            <a:noAutofit/>
          </a:bodyPr>
          <a:lstStyle/>
          <a:p>
            <a:r>
              <a:rPr lang="ru-RU" sz="2400" b="1" dirty="0"/>
              <a:t>Уважаемые родители и </a:t>
            </a:r>
            <a:r>
              <a:rPr lang="ru-RU" sz="2400" b="1" dirty="0" smtClean="0"/>
              <a:t>дети!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В честь 75 </a:t>
            </a:r>
            <a:r>
              <a:rPr lang="ru-RU" sz="2400" b="1" dirty="0" err="1"/>
              <a:t>летия</a:t>
            </a:r>
            <a:r>
              <a:rPr lang="ru-RU" sz="2400" b="1" dirty="0"/>
              <a:t> Великой Победы мы предлагаем вам совершить путешествие по  памятным местам Екатеринбурга, посвящённым воинам и труженикам </a:t>
            </a:r>
            <a:r>
              <a:rPr lang="ru-RU" sz="2400" b="1" dirty="0" smtClean="0"/>
              <a:t>тыла</a:t>
            </a:r>
            <a:r>
              <a:rPr lang="ru-RU" sz="2800" b="1" dirty="0"/>
              <a:t> </a:t>
            </a:r>
            <a:r>
              <a:rPr lang="ru-RU" sz="2400" b="1" dirty="0" smtClean="0"/>
              <a:t>и выполнить интересные задания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76872"/>
            <a:ext cx="6341221" cy="4243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/>
              <a:t>В годы войны наш город Екатеринбург (Свердловск) внес огромный вклад в дело Великой Победы</a:t>
            </a:r>
            <a:endParaRPr lang="ru-RU" sz="3200" b="1" dirty="0"/>
          </a:p>
        </p:txBody>
      </p:sp>
      <p:sp>
        <p:nvSpPr>
          <p:cNvPr id="4" name="Объект 3"/>
          <p:cNvSpPr>
            <a:spLocks noGrp="1"/>
          </p:cNvSpPr>
          <p:nvPr>
            <p:ph idx="4294967295"/>
          </p:nvPr>
        </p:nvSpPr>
        <p:spPr>
          <a:xfrm>
            <a:off x="1735138" y="2674938"/>
            <a:ext cx="7408862" cy="3451225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3707" y="1807046"/>
            <a:ext cx="3605192" cy="2317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544" y="1807046"/>
            <a:ext cx="3381400" cy="2285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23173"/>
            <a:ext cx="3460494" cy="2301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082" y="4223173"/>
            <a:ext cx="3782194" cy="2159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2663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err="1" smtClean="0"/>
              <a:t>Широкореченский</a:t>
            </a:r>
            <a:r>
              <a:rPr lang="ru-RU" sz="3200" b="1" dirty="0" smtClean="0"/>
              <a:t> </a:t>
            </a:r>
            <a:r>
              <a:rPr lang="ru-RU" sz="3200" b="1" dirty="0"/>
              <a:t>мемориал воинам, погибшим во время ВОВ 1941-1945 </a:t>
            </a:r>
            <a:r>
              <a:rPr lang="ru-RU" sz="3200" b="1" dirty="0" err="1"/>
              <a:t>гг</a:t>
            </a:r>
            <a:endParaRPr lang="ru-RU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596837"/>
            <a:ext cx="7275654" cy="4856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235919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2204864"/>
            <a:ext cx="7408333" cy="3921299"/>
          </a:xfrm>
        </p:spPr>
        <p:txBody>
          <a:bodyPr>
            <a:normAutofit fontScale="70000" lnSpcReduction="20000"/>
          </a:bodyPr>
          <a:lstStyle/>
          <a:p>
            <a:r>
              <a:rPr lang="ru-RU" sz="4100" dirty="0" smtClean="0"/>
              <a:t>Прошло много лет после этой ...</a:t>
            </a:r>
          </a:p>
          <a:p>
            <a:r>
              <a:rPr lang="ru-RU" sz="4100" dirty="0" smtClean="0"/>
              <a:t>Но люди помнят о героях, ....</a:t>
            </a:r>
          </a:p>
          <a:p>
            <a:r>
              <a:rPr lang="ru-RU" sz="4100" dirty="0" smtClean="0"/>
              <a:t>Этому событию посвящено много фильмов, ….</a:t>
            </a:r>
          </a:p>
          <a:p>
            <a:r>
              <a:rPr lang="ru-RU" sz="4100" dirty="0" smtClean="0"/>
              <a:t>Не все герои остались живы, многие ….</a:t>
            </a:r>
          </a:p>
          <a:p>
            <a:r>
              <a:rPr lang="ru-RU" sz="4100" dirty="0" smtClean="0"/>
              <a:t>Им поставлены ….</a:t>
            </a:r>
          </a:p>
          <a:p>
            <a:r>
              <a:rPr lang="ru-RU" sz="4100" dirty="0" smtClean="0"/>
              <a:t>В их честь горит ….</a:t>
            </a:r>
          </a:p>
          <a:p>
            <a:r>
              <a:rPr lang="ru-RU" sz="4100" dirty="0" smtClean="0"/>
              <a:t>К Вечному огню люди возлагают …</a:t>
            </a:r>
          </a:p>
          <a:p>
            <a:r>
              <a:rPr lang="ru-RU" sz="4100" dirty="0" smtClean="0"/>
              <a:t>В этот день проходит военный ….</a:t>
            </a:r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3100" b="1" dirty="0" smtClean="0"/>
              <a:t>Закончи предложения и  составь рассказ  на тему                                «9 мая – День Победы»</a:t>
            </a:r>
            <a:endParaRPr lang="ru-RU" sz="3100" b="1" dirty="0"/>
          </a:p>
        </p:txBody>
      </p:sp>
    </p:spTree>
    <p:extLst>
      <p:ext uri="{BB962C8B-B14F-4D97-AF65-F5344CB8AC3E}">
        <p14:creationId xmlns:p14="http://schemas.microsoft.com/office/powerpoint/2010/main" xmlns="" val="9329568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/>
              <a:t>Памятник </a:t>
            </a:r>
            <a:r>
              <a:rPr lang="ru-RU" sz="3200" b="1" dirty="0"/>
              <a:t>«</a:t>
            </a:r>
            <a:r>
              <a:rPr lang="ru-RU" sz="3200" b="1" dirty="0" smtClean="0"/>
              <a:t>Седой Урал»                                      Посвящён уральским воинам и труженикам тыла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/>
              <a:t>  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ru-RU" dirty="0" smtClean="0"/>
              <a:t>Уральцам – защитникам Родины.</a:t>
            </a:r>
          </a:p>
          <a:p>
            <a:r>
              <a:rPr lang="ru-RU" dirty="0" smtClean="0"/>
              <a:t>Уральцам – ковавшим победу.</a:t>
            </a:r>
          </a:p>
          <a:p>
            <a:endParaRPr lang="ru-RU" dirty="0"/>
          </a:p>
          <a:p>
            <a:r>
              <a:rPr lang="ru-RU" i="1" dirty="0" smtClean="0">
                <a:solidFill>
                  <a:srgbClr val="C00000"/>
                </a:solidFill>
              </a:rPr>
              <a:t>Спроси у родителей , где находится этот памятник.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84931"/>
            <a:ext cx="4248472" cy="5104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70979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600" b="1" dirty="0" smtClean="0"/>
              <a:t>Переставь слоги, прочитай и объясни значение слов</a:t>
            </a:r>
            <a:endParaRPr lang="ru-RU" sz="3600" b="1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1043608" y="2684239"/>
            <a:ext cx="3528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ВИГ   ПОД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3883827"/>
            <a:ext cx="2380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>РОЙ   ГЕ</a:t>
            </a: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2233909" y="1700808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ДА    ПО      БЕ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6016" y="3818969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3">
                    <a:lumMod val="75000"/>
                  </a:schemeClr>
                </a:solidFill>
              </a:rPr>
              <a:t>ИН  ВО</a:t>
            </a:r>
            <a:endParaRPr lang="ru-RU" sz="4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5165825"/>
            <a:ext cx="3638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ДАТ   СОЛ</a:t>
            </a:r>
            <a:endParaRPr lang="ru-RU" sz="4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3194" y="5229201"/>
            <a:ext cx="4839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ТЕ    ВЕ    НЫ   РА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10273" y="2715016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</a:rPr>
              <a:t>РАД  ПА</a:t>
            </a:r>
            <a:endParaRPr lang="ru-RU" sz="4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7213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3256" y="251757"/>
            <a:ext cx="7139136" cy="1656184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Памятник </a:t>
            </a:r>
            <a:r>
              <a:rPr lang="ru-RU" sz="3600" b="1" dirty="0"/>
              <a:t>воинам Уральского добровольческого </a:t>
            </a:r>
            <a:r>
              <a:rPr lang="ru-RU" sz="3600" b="1" dirty="0" smtClean="0"/>
              <a:t>танкового корпуса</a:t>
            </a:r>
            <a:endParaRPr lang="ru-RU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07941"/>
            <a:ext cx="7632848" cy="4433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206177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929</TotalTime>
  <Words>407</Words>
  <Application>Microsoft Office PowerPoint</Application>
  <PresentationFormat>Экран (4:3)</PresentationFormat>
  <Paragraphs>82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Волна</vt:lpstr>
      <vt:lpstr>Слайд 1</vt:lpstr>
      <vt:lpstr>Слайд 2</vt:lpstr>
      <vt:lpstr>Уважаемые родители и дети! В честь 75 летия Великой Победы мы предлагаем вам совершить путешествие по  памятным местам Екатеринбурга, посвящённым воинам и труженикам тыла и выполнить интересные задания </vt:lpstr>
      <vt:lpstr>В годы войны наш город Екатеринбург (Свердловск) внес огромный вклад в дело Великой Победы</vt:lpstr>
      <vt:lpstr>Широкореченский мемориал воинам, погибшим во время ВОВ 1941-1945 гг</vt:lpstr>
      <vt:lpstr> Закончи предложения и  составь рассказ  на тему                                «9 мая – День Победы»</vt:lpstr>
      <vt:lpstr>Памятник «Седой Урал»                                      Посвящён уральским воинам и труженикам тыла   </vt:lpstr>
      <vt:lpstr> Переставь слоги, прочитай и объясни значение слов</vt:lpstr>
      <vt:lpstr>Памятник воинам Уральского добровольческого танкового корпуса</vt:lpstr>
      <vt:lpstr>Назови защитников Отечества </vt:lpstr>
      <vt:lpstr>Подбери слова антонимы «Скажи наоборот»</vt:lpstr>
      <vt:lpstr>Найди сходства и различия между танком и трактором?</vt:lpstr>
      <vt:lpstr>Памятник маршалу Победы</vt:lpstr>
      <vt:lpstr>Расставь буквы в порядке возрастания и ты узнаешь фамилию маршала Победы</vt:lpstr>
      <vt:lpstr>Памятник разведчику Николаю Ивановичу Кузнецову</vt:lpstr>
      <vt:lpstr>     Сосчитай сколько орденов?     Один орден, два ордена…. Четко произноси  звук  «Р»  2 р 2 п</vt:lpstr>
      <vt:lpstr> Сосчитай сколько солдат?       Один солдат, два солдата … Четко произноси «Л»</vt:lpstr>
      <vt:lpstr>Динамическая пауза </vt:lpstr>
      <vt:lpstr>Мемориал рабочим Верх-Исетского завода, погибшим на фронте и тем, кто ковал победу в тылу     </vt:lpstr>
      <vt:lpstr>Слайд 20</vt:lpstr>
      <vt:lpstr>Пройди лабиринт Будь внимателен, следи только глазами !</vt:lpstr>
      <vt:lpstr>  Мемориал детям войны и труженикам тыла</vt:lpstr>
      <vt:lpstr>Собери пословицу</vt:lpstr>
      <vt:lpstr>Слайд 24</vt:lpstr>
      <vt:lpstr>Ребята, вместе с родителями  посмотрите какие  ещё памятники Великой Отечественной войны есть в нашем городе.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Полина</cp:lastModifiedBy>
  <cp:revision>33</cp:revision>
  <dcterms:created xsi:type="dcterms:W3CDTF">2020-04-27T16:29:45Z</dcterms:created>
  <dcterms:modified xsi:type="dcterms:W3CDTF">2020-05-01T09:48:59Z</dcterms:modified>
</cp:coreProperties>
</file>