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233858-CFE0-46CF-BB1E-D3AC14E56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C7C738-6FC0-4FB6-92A0-A7D19214F4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B1850F-A197-481B-8689-6B5827C85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B3AC-5859-409C-8046-E6C551A09B98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49FE1E-C23C-455B-8D50-1A5A809E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921F15-6382-483D-B3F2-CB066191D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A1C7-0306-4A8D-91F0-5EAB828D5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99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13730-4A7B-40BC-B8BD-23E396D42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A9BD58-451C-4AB0-A916-478DD4B43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E9F3E3-0884-4F89-BFE2-A89D1B2F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B3AC-5859-409C-8046-E6C551A09B98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B9FB80-7E30-4FD4-9845-9F029AAAF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4412CA-7942-45AF-87C8-E087B364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A1C7-0306-4A8D-91F0-5EAB828D5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17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5DB3ACE-A39B-43FC-8576-7E0E5037E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6FB6F2-FF67-41E2-82C2-C20BC60D8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E91693-4FC3-4B6D-B174-7D304A92A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B3AC-5859-409C-8046-E6C551A09B98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4A60EA-DED6-4270-BB2F-3F5E4B4FA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5D4B09-453F-4CE6-9697-95F8EABF3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A1C7-0306-4A8D-91F0-5EAB828D5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21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99975-23A4-40AD-9439-0623EF64C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4D6D5D-391E-4307-9746-818F6D9B0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E42B2C-4201-4C09-95AC-01E8042ED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B3AC-5859-409C-8046-E6C551A09B98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25502F-195C-4DA7-881A-AD3AA0414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88F85A-295F-4EF3-86F0-15FB96426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A1C7-0306-4A8D-91F0-5EAB828D5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01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45368-1D15-4B9E-82BA-868CA3BC2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4CDAC7-62CC-4D39-8E32-5498554AB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C4EBF5-6F4C-4E4A-9892-66A438777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B3AC-5859-409C-8046-E6C551A09B98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F6E65F-1AEE-4B77-9DB2-54D4FC87D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C43190-B17B-4D06-AD2C-C0909970F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A1C7-0306-4A8D-91F0-5EAB828D5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33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B3F7C5-3D04-47FF-8D5C-C040952F4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F8F82B-93DA-4F5F-A1D6-5A7453EAC9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2783E81-437F-4D30-9CA6-7631B0F82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C98D0C-C9FA-4D01-B242-894CBF22D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B3AC-5859-409C-8046-E6C551A09B98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554A55-3D6B-4614-AF13-378C7118E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4FBA53-DCB7-4919-A5A3-E5BE55556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A1C7-0306-4A8D-91F0-5EAB828D5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62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B60977-E5EC-4DBA-97A3-D532740AD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38DA84-A961-4B44-80B1-ABD1A0374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7FF957-33D7-4D8C-B347-2A76378F4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9C356F-57EC-42A2-93E2-705F8AA64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66998F-6885-4259-AB30-37C95F34D5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0CF636D-37B2-4D3E-81C4-6BB61CCA5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B3AC-5859-409C-8046-E6C551A09B98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ABD95CB-459B-4BE4-B6BF-6C63F5E7C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AB433AE-EB50-4FB6-8FA0-5C823E897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A1C7-0306-4A8D-91F0-5EAB828D5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85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3AB99-86AA-4DC8-8D67-C6250BD9C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0DAED1A-24BE-46BE-BA52-2F32479E9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B3AC-5859-409C-8046-E6C551A09B98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820381-FA27-4F6C-9059-7598B8A74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6FC463-9AEB-4EAC-809D-5A7AD9756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A1C7-0306-4A8D-91F0-5EAB828D5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08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E4EEE6B-B55C-49EF-A847-E0EFD77FC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B3AC-5859-409C-8046-E6C551A09B98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05DB8EF-58D4-4974-A051-BC520F002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8CDC38-15E7-4A42-9471-196D159FF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A1C7-0306-4A8D-91F0-5EAB828D5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95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AF8E2-FA21-48B8-A836-A1D3D4998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1B7AD2-9ED4-4C4C-A791-6A5D7F252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EB8669-F376-453C-A065-3225424A3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D6955D-A238-4020-A31C-7D63CCCA7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B3AC-5859-409C-8046-E6C551A09B98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960280-A7FB-4AE3-A89D-D77FAEF21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EAF86B-AE6A-4AB8-9B41-624E6C2AD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A1C7-0306-4A8D-91F0-5EAB828D5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47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E117E7-13AC-40C7-A346-E87565A01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FCBCDD9-C32F-44B8-92AA-D5635DC968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6F8745-5269-4AF0-BA23-D2D0400A4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57DEF3-2B27-4316-BCD5-7D41CC9B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B3AC-5859-409C-8046-E6C551A09B98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1AC45B-B99B-4068-AD48-62D741A05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F2F714-9F28-4F93-93B4-5BDE8A799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A1C7-0306-4A8D-91F0-5EAB828D5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06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6A2816-6B8A-48C8-A95A-9E518CF49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598A8C-25EF-4B06-AC38-65C023168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B98C5-B39C-4ABB-B17D-1FF591FC5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1B3AC-5859-409C-8046-E6C551A09B98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F87554-5DC1-46BF-996A-B9EBFADBF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F9E920-84EE-4C91-A6EC-B58972646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DA1C7-0306-4A8D-91F0-5EAB828D5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66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CCC691E-F878-4DDC-8C25-B25DB7CE9E94}"/>
              </a:ext>
            </a:extLst>
          </p:cNvPr>
          <p:cNvSpPr/>
          <p:nvPr/>
        </p:nvSpPr>
        <p:spPr>
          <a:xfrm>
            <a:off x="997761" y="598890"/>
            <a:ext cx="10436320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7200" b="1" cap="none" spc="0" dirty="0">
                <a:ln/>
                <a:solidFill>
                  <a:srgbClr val="C00000"/>
                </a:solidFill>
                <a:effectLst/>
              </a:rPr>
              <a:t>ГРАЖДАНСКАЯ ОБОРОНА</a:t>
            </a:r>
          </a:p>
          <a:p>
            <a:pPr algn="ctr"/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D8190BC-7756-4A5D-9327-6FEE7ED07DB9}"/>
              </a:ext>
            </a:extLst>
          </p:cNvPr>
          <p:cNvSpPr/>
          <p:nvPr/>
        </p:nvSpPr>
        <p:spPr>
          <a:xfrm>
            <a:off x="3148718" y="1706885"/>
            <a:ext cx="5894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i="1" dirty="0">
                <a:ln/>
                <a:solidFill>
                  <a:srgbClr val="FF0000"/>
                </a:solidFill>
              </a:rPr>
              <a:t>О серьезном играя</a:t>
            </a:r>
            <a:endParaRPr lang="ru-RU" sz="5400" b="1" i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1FCD38-56B1-44CF-A334-BC7C6521BD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45" r="5932"/>
          <a:stretch/>
        </p:blipFill>
        <p:spPr>
          <a:xfrm>
            <a:off x="3013023" y="2757064"/>
            <a:ext cx="6145968" cy="390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2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9F8CD4-FBBB-4878-8050-8D9E1B92BA37}"/>
              </a:ext>
            </a:extLst>
          </p:cNvPr>
          <p:cNvSpPr txBox="1"/>
          <p:nvPr/>
        </p:nvSpPr>
        <p:spPr>
          <a:xfrm>
            <a:off x="467193" y="382012"/>
            <a:ext cx="634237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/>
              <a:t>Гражданская оборона</a:t>
            </a:r>
            <a:r>
              <a:rPr lang="ru-RU" sz="3200" dirty="0"/>
              <a:t> -  система мероприятий по подготовке к защите и по защите населения, материальных и культурных ценностей на территории Российской Федерации от опасностей, возникающих при военных конфликтах или вследствие этих конфликтов, а также при чрезвычайных ситуациях природного и техногенного характера.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EB0482-8B75-46A7-ACC6-C2E428A0B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345" y="1225696"/>
            <a:ext cx="6168655" cy="462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5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9EC4F7-ED17-4937-B44F-C278023E3719}"/>
              </a:ext>
            </a:extLst>
          </p:cNvPr>
          <p:cNvSpPr txBox="1"/>
          <p:nvPr/>
        </p:nvSpPr>
        <p:spPr>
          <a:xfrm>
            <a:off x="2395303" y="152612"/>
            <a:ext cx="74013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/>
              <a:t>Знакомство с пожарной безопасностью</a:t>
            </a:r>
          </a:p>
        </p:txBody>
      </p:sp>
    </p:spTree>
    <p:extLst>
      <p:ext uri="{BB962C8B-B14F-4D97-AF65-F5344CB8AC3E}">
        <p14:creationId xmlns:p14="http://schemas.microsoft.com/office/powerpoint/2010/main" val="233013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491A2F-D501-48A5-B308-5EB90005EDD3}"/>
              </a:ext>
            </a:extLst>
          </p:cNvPr>
          <p:cNvSpPr txBox="1"/>
          <p:nvPr/>
        </p:nvSpPr>
        <p:spPr>
          <a:xfrm>
            <a:off x="3049250" y="272534"/>
            <a:ext cx="6093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Знакомство с полицией</a:t>
            </a:r>
          </a:p>
        </p:txBody>
      </p:sp>
    </p:spTree>
    <p:extLst>
      <p:ext uri="{BB962C8B-B14F-4D97-AF65-F5344CB8AC3E}">
        <p14:creationId xmlns:p14="http://schemas.microsoft.com/office/powerpoint/2010/main" val="329154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2BAD85-DA9F-49EA-8630-76ADC7C1D3D7}"/>
              </a:ext>
            </a:extLst>
          </p:cNvPr>
          <p:cNvSpPr txBox="1"/>
          <p:nvPr/>
        </p:nvSpPr>
        <p:spPr>
          <a:xfrm>
            <a:off x="3049250" y="437425"/>
            <a:ext cx="6093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Антитеррор</a:t>
            </a:r>
          </a:p>
        </p:txBody>
      </p:sp>
    </p:spTree>
    <p:extLst>
      <p:ext uri="{BB962C8B-B14F-4D97-AF65-F5344CB8AC3E}">
        <p14:creationId xmlns:p14="http://schemas.microsoft.com/office/powerpoint/2010/main" val="407063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0A21BF-395F-40ED-AA0B-043F24F5F8E3}"/>
              </a:ext>
            </a:extLst>
          </p:cNvPr>
          <p:cNvSpPr txBox="1"/>
          <p:nvPr/>
        </p:nvSpPr>
        <p:spPr>
          <a:xfrm>
            <a:off x="1813809" y="329784"/>
            <a:ext cx="8529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Поиграем!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723AAC-6C5C-4578-9AD5-D3A4C7EB7E21}"/>
              </a:ext>
            </a:extLst>
          </p:cNvPr>
          <p:cNvSpPr txBox="1"/>
          <p:nvPr/>
        </p:nvSpPr>
        <p:spPr>
          <a:xfrm>
            <a:off x="423471" y="1274084"/>
            <a:ext cx="52877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Подвижная игра «Светофор»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5DACD3-2333-417B-8798-DA3962C537A1}"/>
              </a:ext>
            </a:extLst>
          </p:cNvPr>
          <p:cNvSpPr txBox="1"/>
          <p:nvPr/>
        </p:nvSpPr>
        <p:spPr>
          <a:xfrm>
            <a:off x="6078510" y="1274084"/>
            <a:ext cx="5888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Игра-тренинг «Чужая коробка»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9D95CB-824A-4116-B4B8-9B60398A2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71" y="1870102"/>
            <a:ext cx="4876800" cy="48768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E6691F-7D62-4E5D-B279-9A7E3B83F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43" b="90000" l="9459" r="90000">
                        <a14:foregroundMark x1="46757" y1="10135" x2="54730" y2="8378"/>
                        <a14:foregroundMark x1="54730" y1="8378" x2="50541" y2="9595"/>
                        <a14:foregroundMark x1="9459" y1="48784" x2="9595" y2="513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826381"/>
            <a:ext cx="5009214" cy="50092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BD67B30-57D0-4971-A11E-13EFF42AED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4121" y1="26198" x2="36262" y2="3865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00635" y="1744015"/>
            <a:ext cx="4133770" cy="413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6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3B3898-6C96-4FE2-AFFB-91D2437391B5}"/>
              </a:ext>
            </a:extLst>
          </p:cNvPr>
          <p:cNvSpPr txBox="1"/>
          <p:nvPr/>
        </p:nvSpPr>
        <p:spPr>
          <a:xfrm>
            <a:off x="1104275" y="1424065"/>
            <a:ext cx="99834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Поможем детям вместе!</a:t>
            </a:r>
          </a:p>
          <a:p>
            <a:pPr algn="ctr"/>
            <a:endParaRPr lang="ru-RU" sz="3200" b="1" dirty="0"/>
          </a:p>
          <a:p>
            <a:pPr algn="ctr"/>
            <a:r>
              <a:rPr lang="ru-RU" sz="3200" b="1" dirty="0"/>
              <a:t>Научим их безопасности и осторожности!</a:t>
            </a:r>
          </a:p>
          <a:p>
            <a:pPr algn="ctr"/>
            <a:endParaRPr lang="ru-RU" sz="3200" b="1" dirty="0"/>
          </a:p>
          <a:p>
            <a:pPr algn="ctr"/>
            <a:r>
              <a:rPr lang="ru-RU" sz="3200" b="1" dirty="0"/>
              <a:t>Будущее детей в наших руках!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F8A17D-0AAC-4F02-9EF5-B9A5CB34D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309" y="3978610"/>
            <a:ext cx="3645382" cy="2799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037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85</Words>
  <Application>Microsoft Office PowerPoint</Application>
  <PresentationFormat>Широкоэкранный</PresentationFormat>
  <Paragraphs>14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Казаринов</dc:creator>
  <cp:lastModifiedBy>Екатерина Казаринов</cp:lastModifiedBy>
  <cp:revision>5</cp:revision>
  <dcterms:created xsi:type="dcterms:W3CDTF">2026-03-30T16:28:21Z</dcterms:created>
  <dcterms:modified xsi:type="dcterms:W3CDTF">2026-03-30T16:48:49Z</dcterms:modified>
</cp:coreProperties>
</file>