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0" r:id="rId2"/>
    <p:sldId id="259" r:id="rId3"/>
    <p:sldId id="261" r:id="rId4"/>
    <p:sldId id="264" r:id="rId5"/>
    <p:sldId id="265" r:id="rId6"/>
    <p:sldId id="289" r:id="rId7"/>
    <p:sldId id="256" r:id="rId8"/>
    <p:sldId id="267" r:id="rId9"/>
    <p:sldId id="270" r:id="rId10"/>
    <p:sldId id="275" r:id="rId11"/>
    <p:sldId id="279" r:id="rId12"/>
    <p:sldId id="281" r:id="rId13"/>
    <p:sldId id="283" r:id="rId14"/>
    <p:sldId id="284" r:id="rId15"/>
    <p:sldId id="287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660066"/>
    <a:srgbClr val="008000"/>
    <a:srgbClr val="FF0000"/>
    <a:srgbClr val="FF3399"/>
    <a:srgbClr val="800080"/>
    <a:srgbClr val="D60093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2" autoAdjust="0"/>
    <p:restoredTop sz="94660"/>
  </p:normalViewPr>
  <p:slideViewPr>
    <p:cSldViewPr>
      <p:cViewPr>
        <p:scale>
          <a:sx n="76" d="100"/>
          <a:sy n="76" d="100"/>
        </p:scale>
        <p:origin x="-1200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B4283E-9EB9-40FE-B7D4-E92221E42EF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61322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382A54-FF81-45A7-8C62-A39FFD060E5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15362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C61529-19D1-4BA9-8806-7005A25E163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28547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8909E9-A4C3-44EA-8534-BCEF804A743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33936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A55FA7-78B7-4B96-846F-856B141C60C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29175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40F163-8631-4794-B53A-AB3DB7EEED9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97892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932B67-8A71-4A5C-B394-DFB82253B99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3127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2523BC-D91E-4805-8389-085EE5CE541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55248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707FB2-106A-410F-9F6A-C99F23F7F87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31689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890BB7-2568-4448-ABDC-05ED6CAD723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57565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135ABB-CC2B-4396-B424-E371269B229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26035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DA02884-9518-4895-A75B-4151C737E53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g"/><Relationship Id="rId4" Type="http://schemas.openxmlformats.org/officeDocument/2006/relationships/image" Target="../media/image3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06398" y="1916832"/>
            <a:ext cx="773120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Лето в разные краски одето</a:t>
            </a:r>
            <a:endParaRPr lang="ru-RU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019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26628" name="Picture 4" descr="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611188" y="115888"/>
            <a:ext cx="491966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3200"/>
              <a:t> </a:t>
            </a:r>
            <a:r>
              <a:rPr lang="ru-RU" altLang="ru-RU" sz="3200" b="1">
                <a:solidFill>
                  <a:srgbClr val="00FF00"/>
                </a:solidFill>
              </a:rPr>
              <a:t>3 день- « Я и лето»</a:t>
            </a:r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6011862" y="6165304"/>
            <a:ext cx="31321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400" b="1" dirty="0">
                <a:solidFill>
                  <a:srgbClr val="002060"/>
                </a:solidFill>
              </a:rPr>
              <a:t> «Поймаем воздух»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3429000"/>
            <a:ext cx="1923678" cy="25649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87939"/>
            <a:ext cx="2931790" cy="390905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1352">
            <a:off x="4844163" y="908719"/>
            <a:ext cx="2573722" cy="343162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3689798"/>
            <a:ext cx="2085696" cy="27809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30724" name="Picture 4" descr="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23" y="-2162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1116013" y="160338"/>
            <a:ext cx="652621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3200" b="1" i="1">
                <a:solidFill>
                  <a:srgbClr val="00FF00"/>
                </a:solidFill>
              </a:rPr>
              <a:t>4 день –» Лето –это красота»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4337" y="924403"/>
            <a:ext cx="2555776" cy="19168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996952"/>
            <a:ext cx="2409732" cy="32129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855685"/>
            <a:ext cx="2555776" cy="19168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79994">
            <a:off x="812564" y="2900005"/>
            <a:ext cx="4200041" cy="31500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32772" name="Picture 4" descr="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6" name="Rectangle 8"/>
          <p:cNvSpPr>
            <a:spLocks noChangeArrowheads="1"/>
          </p:cNvSpPr>
          <p:nvPr/>
        </p:nvSpPr>
        <p:spPr bwMode="auto">
          <a:xfrm>
            <a:off x="150146" y="5661248"/>
            <a:ext cx="410445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ru-RU" b="1" dirty="0">
                <a:solidFill>
                  <a:srgbClr val="5D0DA5"/>
                </a:solidFill>
              </a:rPr>
              <a:t> </a:t>
            </a:r>
            <a:r>
              <a:rPr lang="ru-RU" altLang="ru-RU" sz="2800" b="1" dirty="0">
                <a:solidFill>
                  <a:srgbClr val="5D0DA5"/>
                </a:solidFill>
              </a:rPr>
              <a:t>Игры с воздушными </a:t>
            </a:r>
            <a:r>
              <a:rPr lang="ru-RU" altLang="ru-RU" sz="2800" b="1" dirty="0" smtClean="0">
                <a:solidFill>
                  <a:srgbClr val="5D0DA5"/>
                </a:solidFill>
              </a:rPr>
              <a:t>шарами</a:t>
            </a:r>
            <a:endParaRPr lang="ru-RU" altLang="ru-RU" sz="2800" b="1" dirty="0">
              <a:solidFill>
                <a:srgbClr val="5D0DA5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68" y="404664"/>
            <a:ext cx="2571750" cy="3429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6502" y="2162055"/>
            <a:ext cx="3507854" cy="467713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18455">
            <a:off x="2627784" y="1772816"/>
            <a:ext cx="2787774" cy="37170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34820" name="Picture 4" descr="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1979613" y="188913"/>
            <a:ext cx="316759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b="1" dirty="0" smtClean="0">
                <a:solidFill>
                  <a:srgbClr val="00FF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b="1" dirty="0">
                <a:solidFill>
                  <a:srgbClr val="00FF00"/>
                </a:solidFill>
                <a:latin typeface="Times New Roman" panose="02020603050405020304" pitchFamily="18" charset="0"/>
              </a:rPr>
              <a:t>«Как мы отдыхаем летом!»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215" y="836712"/>
            <a:ext cx="3803915" cy="285293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844" y="2708920"/>
            <a:ext cx="2571750" cy="3429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725434"/>
            <a:ext cx="3600400" cy="2700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35844" name="Picture 4" descr="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846" name="Rectangle 6"/>
          <p:cNvSpPr>
            <a:spLocks noChangeArrowheads="1"/>
          </p:cNvSpPr>
          <p:nvPr/>
        </p:nvSpPr>
        <p:spPr bwMode="auto">
          <a:xfrm rot="10800000" flipV="1">
            <a:off x="536575" y="1196975"/>
            <a:ext cx="8286750" cy="447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2400" b="1" i="1">
                <a:solidFill>
                  <a:srgbClr val="00FF00"/>
                </a:solidFill>
              </a:rPr>
              <a:t> </a:t>
            </a:r>
            <a:r>
              <a:rPr lang="ru-RU" altLang="ru-RU" sz="2400" b="1" i="1"/>
              <a:t>                                                    </a:t>
            </a:r>
            <a:r>
              <a:rPr lang="ru-RU" altLang="ru-RU" sz="2400" b="1" i="1">
                <a:solidFill>
                  <a:srgbClr val="00FF00"/>
                </a:solidFill>
              </a:rPr>
              <a:t>     </a:t>
            </a:r>
            <a:r>
              <a:rPr lang="ru-RU" altLang="ru-RU" sz="2400" b="1" i="1">
                <a:solidFill>
                  <a:srgbClr val="800080"/>
                </a:solidFill>
              </a:rPr>
              <a:t>Вывод.</a:t>
            </a:r>
          </a:p>
          <a:p>
            <a:r>
              <a:rPr lang="ru-RU" altLang="ru-RU" sz="2400" b="1" i="1"/>
              <a:t>Метод проекта оказался очень эффективен и актуален на сегодняшний день.</a:t>
            </a:r>
          </a:p>
          <a:p>
            <a:r>
              <a:rPr lang="ru-RU" altLang="ru-RU" sz="2400" b="1" i="1"/>
              <a:t> Он дает возможность ребенку экспериментировать, систематизировать полученные знания, развивает творческие способности и коммуникативные навыки, которые позволят ребенку в дальнейшем адаптироваться к школьному обучению, что является одной из главных задач федеральных государственных общеобразовательных стандартов.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  <p:pic>
        <p:nvPicPr>
          <p:cNvPr id="38916" name="Picture 4" descr="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250825" y="90488"/>
            <a:ext cx="5961063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ru-RU" altLang="ru-RU" sz="2800">
                <a:solidFill>
                  <a:srgbClr val="FF0000"/>
                </a:solidFill>
              </a:rPr>
              <a:t>Список используемой литературы:</a:t>
            </a:r>
          </a:p>
        </p:txBody>
      </p:sp>
      <p:sp>
        <p:nvSpPr>
          <p:cNvPr id="38919" name="Rectangle 7"/>
          <p:cNvSpPr>
            <a:spLocks noChangeArrowheads="1"/>
          </p:cNvSpPr>
          <p:nvPr/>
        </p:nvSpPr>
        <p:spPr bwMode="auto">
          <a:xfrm>
            <a:off x="1431925" y="3246438"/>
            <a:ext cx="247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b="1">
                <a:solidFill>
                  <a:srgbClr val="5D0DA5"/>
                </a:solidFill>
              </a:rPr>
              <a:t> </a:t>
            </a:r>
          </a:p>
        </p:txBody>
      </p:sp>
      <p:sp>
        <p:nvSpPr>
          <p:cNvPr id="38920" name="Rectangle 8"/>
          <p:cNvSpPr>
            <a:spLocks noChangeArrowheads="1"/>
          </p:cNvSpPr>
          <p:nvPr/>
        </p:nvSpPr>
        <p:spPr bwMode="auto">
          <a:xfrm>
            <a:off x="684213" y="1700213"/>
            <a:ext cx="7488237" cy="314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Tx/>
              <a:buAutoNum type="arabicPeriod"/>
            </a:pPr>
            <a:r>
              <a:rPr lang="ru-RU" altLang="ru-RU" sz="2000"/>
              <a:t>И.А. Лыкова «Изобразительная деятельность в детском саду». –М.:ИД «Цветной мир»,2015.</a:t>
            </a:r>
          </a:p>
          <a:p>
            <a:pPr>
              <a:buFontTx/>
              <a:buAutoNum type="arabicPeriod"/>
            </a:pPr>
            <a:endParaRPr lang="ru-RU" altLang="ru-RU" sz="2000"/>
          </a:p>
          <a:p>
            <a:r>
              <a:rPr lang="ru-RU" altLang="ru-RU" sz="2000"/>
              <a:t>2.  Мои первые поделки / А. Г. Красичкова. – М.: АСТ: Астрель: Полиграфиздат, 2011. – 160с.: ил.</a:t>
            </a:r>
          </a:p>
          <a:p>
            <a:endParaRPr lang="ru-RU" altLang="ru-RU" sz="2000"/>
          </a:p>
          <a:p>
            <a:pPr>
              <a:buFontTx/>
              <a:buAutoNum type="arabicPeriod" startAt="3"/>
            </a:pPr>
            <a:r>
              <a:rPr lang="ru-RU" altLang="ru-RU" sz="2000"/>
              <a:t>Г.П.Тугушева, А.Е.Чистякова «Экспериментальная деятельность».-СПб.:Детство-пресс,2013   </a:t>
            </a:r>
          </a:p>
          <a:p>
            <a:r>
              <a:rPr lang="ru-RU" altLang="ru-RU" sz="2000"/>
              <a:t>                                                 </a:t>
            </a:r>
          </a:p>
          <a:p>
            <a:r>
              <a:rPr lang="ru-RU" altLang="ru-RU" sz="20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/>
          <a:lstStyle/>
          <a:p>
            <a:endParaRPr lang="ru-RU" altLang="ru-RU" sz="440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endParaRPr lang="ru-RU" altLang="ru-RU" sz="3200"/>
          </a:p>
        </p:txBody>
      </p:sp>
      <p:pic>
        <p:nvPicPr>
          <p:cNvPr id="7172" name="Picture 4" descr="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179388" y="2968625"/>
            <a:ext cx="8353425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altLang="ru-RU" sz="2400" dirty="0"/>
              <a:t>Лето – это маленькая жизнь! Именно в этот период года дети получают максимум впечатлений, удовольствия и радости от общения со сверстниками и новых открытий.</a:t>
            </a:r>
          </a:p>
          <a:p>
            <a:pPr algn="ctr"/>
            <a:r>
              <a:rPr lang="ru-RU" altLang="ru-RU" sz="2400" dirty="0"/>
              <a:t>Лето – особый период в жизни каждого ребенка. От окружающих его взрослых зависит то, как он проведет это время с пользой для здоровья, развития эмоциональных и познавательных процессов.</a:t>
            </a:r>
          </a:p>
          <a:p>
            <a:pPr algn="ctr"/>
            <a:r>
              <a:rPr lang="ru-RU" altLang="ru-RU" sz="2400" dirty="0"/>
              <a:t> Для этого был разработан</a:t>
            </a:r>
          </a:p>
          <a:p>
            <a:pPr algn="ctr"/>
            <a:r>
              <a:rPr lang="ru-RU" altLang="ru-RU" sz="2400" dirty="0"/>
              <a:t>краткосрочный проект под названием «Лето в яркие краски одето!»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/>
          <a:lstStyle/>
          <a:p>
            <a:endParaRPr lang="ru-RU" altLang="ru-RU" sz="440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endParaRPr lang="ru-RU" altLang="ru-RU" sz="3200"/>
          </a:p>
        </p:txBody>
      </p:sp>
      <p:pic>
        <p:nvPicPr>
          <p:cNvPr id="9220" name="Picture 4" descr="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468313" y="2924175"/>
            <a:ext cx="8207375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1600" b="1" dirty="0"/>
              <a:t>Цель проекта .</a:t>
            </a:r>
          </a:p>
          <a:p>
            <a:r>
              <a:rPr lang="ru-RU" altLang="ru-RU" sz="1600" b="1" dirty="0"/>
              <a:t>-  Полностью удовлетворить потребности растущего организма в отдыхе, творческой деятельности и движении.</a:t>
            </a:r>
          </a:p>
          <a:p>
            <a:endParaRPr lang="ru-RU" altLang="ru-RU" sz="1600" b="1" dirty="0"/>
          </a:p>
          <a:p>
            <a:r>
              <a:rPr lang="ru-RU" altLang="ru-RU" sz="1600" b="1" dirty="0"/>
              <a:t>- Способствовать накоплению у детей представлений об окружающем мире ( о предметном, социальном мире , мире природы).</a:t>
            </a:r>
          </a:p>
          <a:p>
            <a:endParaRPr lang="ru-RU" altLang="ru-RU" sz="1600" b="1" dirty="0"/>
          </a:p>
          <a:p>
            <a:r>
              <a:rPr lang="ru-RU" altLang="ru-RU" sz="1600" b="1" dirty="0"/>
              <a:t>- Развивать способности детей в различных видах  художественно - эстетической деятельности.</a:t>
            </a:r>
          </a:p>
          <a:p>
            <a:r>
              <a:rPr lang="ru-RU" altLang="ru-RU" sz="1600" b="1" u="sng" dirty="0"/>
              <a:t>Срок реализации</a:t>
            </a:r>
            <a:r>
              <a:rPr lang="ru-RU" altLang="ru-RU" sz="1600" b="1" dirty="0"/>
              <a:t>:  1 неделя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89806" y="476672"/>
            <a:ext cx="76328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Лето – это маленькая жизнь! Именно в этот период года дети получают максимум впечатлений, удовольствия и радости от общения со сверстниками и новых открытий.</a:t>
            </a:r>
          </a:p>
          <a:p>
            <a:r>
              <a:rPr lang="ru-RU" dirty="0"/>
              <a:t>Лето – особый период в жизни каждого ребенка. От окружающих его взрослых зависит то, как он проведет это время с пользой для здоровья, развития эмоциональных и познавательных процессов.</a:t>
            </a:r>
          </a:p>
          <a:p>
            <a:r>
              <a:rPr lang="ru-RU" dirty="0"/>
              <a:t> Для этого был разработан</a:t>
            </a:r>
          </a:p>
          <a:p>
            <a:r>
              <a:rPr lang="ru-RU" dirty="0"/>
              <a:t>краткосрочный проект под названием «Лето в яркие краски одето!»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/>
          <a:lstStyle/>
          <a:p>
            <a:endParaRPr lang="ru-RU" altLang="ru-RU" sz="440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endParaRPr lang="ru-RU" altLang="ru-RU" sz="3200"/>
          </a:p>
        </p:txBody>
      </p:sp>
      <p:pic>
        <p:nvPicPr>
          <p:cNvPr id="12292" name="Picture 4" descr="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468313" y="1196975"/>
            <a:ext cx="8280400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2400" dirty="0">
                <a:solidFill>
                  <a:srgbClr val="FF0000"/>
                </a:solidFill>
              </a:rPr>
              <a:t>План реализации.</a:t>
            </a:r>
          </a:p>
          <a:p>
            <a:r>
              <a:rPr lang="ru-RU" altLang="ru-RU" sz="2400" dirty="0">
                <a:solidFill>
                  <a:srgbClr val="006430"/>
                </a:solidFill>
              </a:rPr>
              <a:t>Этапы.</a:t>
            </a:r>
          </a:p>
          <a:p>
            <a:r>
              <a:rPr lang="ru-RU" altLang="ru-RU" sz="2400" dirty="0">
                <a:solidFill>
                  <a:srgbClr val="006430"/>
                </a:solidFill>
              </a:rPr>
              <a:t>Подготовительный этап</a:t>
            </a:r>
            <a:r>
              <a:rPr lang="ru-RU" altLang="ru-RU" sz="2400" dirty="0">
                <a:solidFill>
                  <a:srgbClr val="00B050"/>
                </a:solidFill>
              </a:rPr>
              <a:t> </a:t>
            </a:r>
            <a:r>
              <a:rPr lang="ru-RU" altLang="ru-RU" sz="2400" dirty="0"/>
              <a:t>включает в себя:</a:t>
            </a:r>
          </a:p>
          <a:p>
            <a:r>
              <a:rPr lang="ru-RU" altLang="ru-RU" sz="2400" dirty="0" smtClean="0"/>
              <a:t>1. </a:t>
            </a:r>
            <a:r>
              <a:rPr lang="ru-RU" altLang="ru-RU" sz="2400" dirty="0"/>
              <a:t>Подбор двигательных упражнений и подвижных игр.</a:t>
            </a:r>
          </a:p>
          <a:p>
            <a:r>
              <a:rPr lang="ru-RU" altLang="ru-RU" sz="2400" dirty="0" smtClean="0"/>
              <a:t>2. </a:t>
            </a:r>
            <a:r>
              <a:rPr lang="ru-RU" altLang="ru-RU" sz="2400" dirty="0"/>
              <a:t>Информирование родителей о реализации проекта.</a:t>
            </a:r>
          </a:p>
          <a:p>
            <a:r>
              <a:rPr lang="ru-RU" altLang="ru-RU" sz="2400" dirty="0" smtClean="0"/>
              <a:t>3. </a:t>
            </a:r>
            <a:r>
              <a:rPr lang="ru-RU" altLang="ru-RU" sz="2400" dirty="0"/>
              <a:t>Разработка плана проекта.</a:t>
            </a:r>
          </a:p>
          <a:p>
            <a:r>
              <a:rPr lang="ru-RU" altLang="ru-RU" sz="2400" dirty="0">
                <a:solidFill>
                  <a:srgbClr val="00B050"/>
                </a:solidFill>
              </a:rPr>
              <a:t>Основной этап </a:t>
            </a:r>
            <a:r>
              <a:rPr lang="ru-RU" altLang="ru-RU" sz="2400" dirty="0"/>
              <a:t>реализует недельные темы:</a:t>
            </a:r>
          </a:p>
          <a:p>
            <a:r>
              <a:rPr lang="ru-RU" altLang="ru-RU" sz="2400" dirty="0"/>
              <a:t>«Мастерская опытов»;</a:t>
            </a:r>
          </a:p>
          <a:p>
            <a:r>
              <a:rPr lang="ru-RU" altLang="ru-RU" sz="2400" dirty="0"/>
              <a:t>« Лето и витамины»;</a:t>
            </a:r>
          </a:p>
          <a:p>
            <a:r>
              <a:rPr lang="ru-RU" altLang="ru-RU" sz="2400" dirty="0"/>
              <a:t>«Я и лето»;</a:t>
            </a:r>
          </a:p>
          <a:p>
            <a:r>
              <a:rPr lang="ru-RU" altLang="ru-RU" sz="2400" dirty="0"/>
              <a:t>«Лето – это красота»;</a:t>
            </a:r>
          </a:p>
          <a:p>
            <a:r>
              <a:rPr lang="ru-RU" altLang="ru-RU" sz="2400" dirty="0"/>
              <a:t>« Лето в яркие краски одето».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/>
          <a:lstStyle/>
          <a:p>
            <a:endParaRPr lang="ru-RU" altLang="ru-RU" sz="440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endParaRPr lang="ru-RU" altLang="ru-RU" sz="3200"/>
          </a:p>
        </p:txBody>
      </p:sp>
      <p:pic>
        <p:nvPicPr>
          <p:cNvPr id="13316" name="Picture 4" descr="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5" descr="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22" name="Rectangle 10"/>
          <p:cNvSpPr>
            <a:spLocks noChangeArrowheads="1"/>
          </p:cNvSpPr>
          <p:nvPr/>
        </p:nvSpPr>
        <p:spPr bwMode="auto">
          <a:xfrm>
            <a:off x="1258888" y="5803900"/>
            <a:ext cx="206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2400" b="1"/>
              <a:t>Сухой песок</a:t>
            </a: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1908175" y="260350"/>
            <a:ext cx="5892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altLang="ru-RU" sz="3200" b="1">
                <a:solidFill>
                  <a:srgbClr val="00FF00"/>
                </a:solidFill>
              </a:rPr>
              <a:t>День 1- Мастерская опытов.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00361">
            <a:off x="535024" y="1521158"/>
            <a:ext cx="1972735" cy="25979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5930">
            <a:off x="6372200" y="3429000"/>
            <a:ext cx="2289175" cy="305223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2638" y="1332973"/>
            <a:ext cx="3611893" cy="27089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1631">
            <a:off x="3779912" y="4231236"/>
            <a:ext cx="1851670" cy="24688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97371" y="4986139"/>
            <a:ext cx="5349258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Изучение песка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23635">
            <a:off x="539552" y="692696"/>
            <a:ext cx="2355726" cy="31409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68826"/>
            <a:ext cx="3446115" cy="45948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0993">
            <a:off x="6660232" y="2996952"/>
            <a:ext cx="2193708" cy="292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12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/>
          <a:lstStyle/>
          <a:p>
            <a:endParaRPr lang="ru-RU" altLang="ru-RU" sz="440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endParaRPr lang="ru-RU" altLang="ru-RU" sz="3200"/>
          </a:p>
        </p:txBody>
      </p:sp>
      <p:pic>
        <p:nvPicPr>
          <p:cNvPr id="2052" name="Picture 4" descr="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2268538" y="3933825"/>
            <a:ext cx="45720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 altLang="ru-RU" sz="2400" dirty="0">
              <a:solidFill>
                <a:srgbClr val="EC32AC"/>
              </a:solidFill>
            </a:endParaRPr>
          </a:p>
          <a:p>
            <a:pPr algn="ctr"/>
            <a:r>
              <a:rPr lang="ru-RU" altLang="ru-RU" sz="2400" dirty="0">
                <a:solidFill>
                  <a:srgbClr val="EC32AC"/>
                </a:solidFill>
              </a:rPr>
              <a:t> </a:t>
            </a:r>
            <a:endParaRPr lang="ru-RU" altLang="ru-RU" sz="2400" dirty="0" smtClean="0">
              <a:solidFill>
                <a:srgbClr val="EC32AC"/>
              </a:solidFill>
            </a:endParaRPr>
          </a:p>
          <a:p>
            <a:pPr algn="ctr"/>
            <a:r>
              <a:rPr lang="ru-RU" altLang="ru-RU" sz="2400" dirty="0" smtClean="0">
                <a:solidFill>
                  <a:srgbClr val="EC32AC"/>
                </a:solidFill>
              </a:rPr>
              <a:t>2017год</a:t>
            </a:r>
            <a:endParaRPr lang="ru-RU" altLang="ru-RU" sz="2400" dirty="0">
              <a:solidFill>
                <a:srgbClr val="EC32AC"/>
              </a:solidFill>
            </a:endParaRPr>
          </a:p>
          <a:p>
            <a:endParaRPr lang="ru-RU" altLang="ru-RU" sz="2400" dirty="0">
              <a:solidFill>
                <a:srgbClr val="EC32AC"/>
              </a:solidFill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1692275" y="2060575"/>
            <a:ext cx="655161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3600" b="1" dirty="0" smtClean="0">
                <a:solidFill>
                  <a:srgbClr val="FF0000"/>
                </a:solidFill>
              </a:rPr>
              <a:t> </a:t>
            </a:r>
            <a:r>
              <a:rPr lang="ru-RU" altLang="ru-RU" sz="3600" b="1" dirty="0">
                <a:solidFill>
                  <a:srgbClr val="FF0000"/>
                </a:solidFill>
              </a:rPr>
              <a:t>« Лето в яркие краски одето»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955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30763">
            <a:off x="488742" y="438777"/>
            <a:ext cx="2407065" cy="320942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700049" y="5222521"/>
            <a:ext cx="468052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Мокрый песок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66460">
            <a:off x="469642" y="3933825"/>
            <a:ext cx="2175669" cy="290089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788" y="1926100"/>
            <a:ext cx="3482901" cy="464386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648966"/>
            <a:ext cx="2355726" cy="314096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3493"/>
            <a:ext cx="3194390" cy="42591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/>
          <a:lstStyle/>
          <a:p>
            <a:endParaRPr lang="ru-RU" altLang="ru-RU" sz="440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endParaRPr lang="ru-RU" altLang="ru-RU" sz="3200"/>
          </a:p>
        </p:txBody>
      </p:sp>
      <p:pic>
        <p:nvPicPr>
          <p:cNvPr id="15364" name="Picture 4" descr="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5" name="Picture 5" descr="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70" name="Rectangle 10"/>
          <p:cNvSpPr>
            <a:spLocks noChangeArrowheads="1"/>
          </p:cNvSpPr>
          <p:nvPr/>
        </p:nvSpPr>
        <p:spPr bwMode="auto">
          <a:xfrm>
            <a:off x="107504" y="6237312"/>
            <a:ext cx="57070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2400" b="1" dirty="0">
                <a:solidFill>
                  <a:srgbClr val="800080"/>
                </a:solidFill>
              </a:rPr>
              <a:t>Раскрасим </a:t>
            </a:r>
            <a:r>
              <a:rPr lang="ru-RU" altLang="ru-RU" sz="2400" b="1" dirty="0" smtClean="0">
                <a:solidFill>
                  <a:srgbClr val="800080"/>
                </a:solidFill>
              </a:rPr>
              <a:t>песок </a:t>
            </a:r>
            <a:r>
              <a:rPr lang="ru-RU" altLang="ru-RU" sz="2400" b="1" dirty="0">
                <a:solidFill>
                  <a:srgbClr val="800080"/>
                </a:solidFill>
              </a:rPr>
              <a:t>в разный цвет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76672"/>
            <a:ext cx="1635646" cy="218086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698" y="2626268"/>
            <a:ext cx="2051174" cy="273489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955731"/>
            <a:ext cx="2785659" cy="37142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429000"/>
            <a:ext cx="2067694" cy="27569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644691"/>
            <a:ext cx="2664296" cy="35523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/>
          <a:lstStyle/>
          <a:p>
            <a:endParaRPr lang="ru-RU" altLang="ru-RU" sz="440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endParaRPr lang="ru-RU" altLang="ru-RU" sz="3200"/>
          </a:p>
        </p:txBody>
      </p:sp>
      <p:pic>
        <p:nvPicPr>
          <p:cNvPr id="18436" name="Picture 4" descr="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7" name="Picture 5" descr="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250825" y="0"/>
            <a:ext cx="81407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2800" b="1">
                <a:solidFill>
                  <a:srgbClr val="FF0000"/>
                </a:solidFill>
              </a:rPr>
              <a:t>День 2 - Что мы знаем об овощах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1568">
            <a:off x="107504" y="2636912"/>
            <a:ext cx="1995686" cy="266091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3429000"/>
            <a:ext cx="2427734" cy="32369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4579" y="620688"/>
            <a:ext cx="2584376" cy="34458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167" y="620688"/>
            <a:ext cx="1658188" cy="22109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3409994"/>
            <a:ext cx="2571750" cy="3429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15772">
            <a:off x="2289485" y="1477146"/>
            <a:ext cx="2031690" cy="27089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659" y="938906"/>
            <a:ext cx="1853316" cy="2471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338</Words>
  <Application>Microsoft Office PowerPoint</Application>
  <PresentationFormat>Экран (4:3)</PresentationFormat>
  <Paragraphs>55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мама</dc:creator>
  <cp:lastModifiedBy>Екатерина</cp:lastModifiedBy>
  <cp:revision>23</cp:revision>
  <dcterms:created xsi:type="dcterms:W3CDTF">2016-08-07T13:48:57Z</dcterms:created>
  <dcterms:modified xsi:type="dcterms:W3CDTF">2017-08-24T08:25:43Z</dcterms:modified>
</cp:coreProperties>
</file>