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ikiway.com/russia/gorod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imnrossii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youtu.be/c28rYLSlg2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296144"/>
          </a:xfrm>
        </p:spPr>
        <p:txBody>
          <a:bodyPr/>
          <a:lstStyle/>
          <a:p>
            <a:r>
              <a:rPr lang="ru-RU" dirty="0" smtClean="0"/>
              <a:t>Мое Отечество -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556000"/>
            <a:ext cx="2912368" cy="2465287"/>
          </a:xfrm>
        </p:spPr>
        <p:txBody>
          <a:bodyPr/>
          <a:lstStyle/>
          <a:p>
            <a:r>
              <a:rPr lang="ru-RU" dirty="0" err="1" smtClean="0"/>
              <a:t>Копырина</a:t>
            </a:r>
            <a:r>
              <a:rPr lang="ru-RU" dirty="0" smtClean="0"/>
              <a:t> Светлана Леонидовна</a:t>
            </a:r>
          </a:p>
          <a:p>
            <a:r>
              <a:rPr lang="ru-RU" dirty="0" smtClean="0"/>
              <a:t>МБДОУ №248</a:t>
            </a:r>
            <a:endParaRPr lang="ru-RU" dirty="0"/>
          </a:p>
        </p:txBody>
      </p:sp>
      <p:pic>
        <p:nvPicPr>
          <p:cNvPr id="6146" name="Picture 2" descr="C:\Users\Alex\Desktop\1488968784_1478046596_kolok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6085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45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wipe/>
      </p:transition>
    </mc:Choice>
    <mc:Fallback>
      <p:transition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https://wikiway.com/russia/goroda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По этой ссылке Вы ознакомитесь с городами.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Ребята, а какие города нашей страны вы знаете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lex\Desktop\s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39566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0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А управляет такой большой  страной президент,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Путин В.В., но одному трудно управлять страной, поэтому президенту помогают: Государственная Дума, губернаторы различных областей.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79700"/>
            <a:ext cx="3744416" cy="39176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636912"/>
            <a:ext cx="3822700" cy="3960440"/>
          </a:xfrm>
        </p:spPr>
      </p:pic>
    </p:spTree>
    <p:extLst>
      <p:ext uri="{BB962C8B-B14F-4D97-AF65-F5344CB8AC3E}">
        <p14:creationId xmlns:p14="http://schemas.microsoft.com/office/powerpoint/2010/main" xmlns="" val="12935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16832"/>
            <a:ext cx="6048672" cy="4209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Станция №2 «Символы нашей страны»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4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46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Символы нашей страны – Герб, ФЛАГ, Гимн.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Герб объединяет людей, живущих в одной стране, является отличительным знаком государства. На не старались изобразить что-то очень важное для страны. Каждый символ и цвет на гербе имеет свое значение.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3068960"/>
            <a:ext cx="5263496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«Герб России»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 России величавой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 гербе орел </a:t>
            </a:r>
            <a:r>
              <a:rPr lang="ru-RU" dirty="0" err="1" smtClean="0">
                <a:solidFill>
                  <a:schemeClr val="tx1"/>
                </a:solidFill>
              </a:rPr>
              <a:t>двухглавый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Чтоб на запад, на восток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Он смотреть бы сразу смог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Сильный, мудрый он и гордый.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Он- России дух свободный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7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163" y="4740268"/>
            <a:ext cx="2763837" cy="21374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028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Орел- царь птица, это большая сильная птица. Золотой цвет- это символ солнца. Необъятная Россия расположена и в Европе, и в Азии. Поэтому одна голова орла </a:t>
            </a:r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бращена на Восток, Другая – на Запад при едином теле- едином правлении. Грудь орла украшена щитом, на котором изображен всадник, сражающийся со змеем ( драконом, что показывает на постоянную борьбу добра над злом) Три короны над двуглавым орлом означают единую связь народов. Скипетр и держава в лапах орла- царские религии, которые служат воплощением государственного порядка и верности закону. Итак, герб России представляет собой темно-красный щит, на котором изображен золотой двуглавый орел.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1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933056"/>
            <a:ext cx="3663533" cy="23145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227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Кроме герба у нашей страны есть еще один государственный символ, который также как и герб, отличает нас от других стран.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«Флаг России»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Белый цвет- березка,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Синий –неба цвет.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Красная полоска- солнечный рассвет.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7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http://gimnrossii.ru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Гимнастика для глаз.</a:t>
            </a:r>
          </a:p>
          <a:p>
            <a:r>
              <a:rPr lang="en-US" dirty="0"/>
              <a:t>https://yandex.ru/collections/card/5c75074e8ba14a007205a9d0/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А так же Гимн- это главная песня страны, ее нужно слушать стоя.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556792"/>
            <a:ext cx="5400600" cy="45693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№3 «Народная»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28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88840"/>
            <a:ext cx="7848872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Много людей разных национальностей проживают на территории России.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7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848" y="4164326"/>
            <a:ext cx="1629590" cy="13982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02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Еще одна отличительная особенность России от других стран, это русские –народные танцы и игры.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068960"/>
            <a:ext cx="3744416" cy="3321454"/>
          </a:xfrm>
          <a:prstGeom prst="rect">
            <a:avLst/>
          </a:prstGeom>
        </p:spPr>
      </p:pic>
      <p:pic>
        <p:nvPicPr>
          <p:cNvPr id="4098" name="Picture 2" descr="C:\Users\Alex\Desktop\christmas-gift-show-utah-things-to-do-for-christmas-in-salt-lake-city-utah-from-christmas-gift-show-utah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63752" cy="33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4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Сегодня мы с Вами отправимся в путешествие по нашей стране.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5" r="15725"/>
          <a:stretch>
            <a:fillRect/>
          </a:stretch>
        </p:blipFill>
        <p:spPr>
          <a:xfrm>
            <a:off x="179512" y="188640"/>
            <a:ext cx="4680520" cy="5040560"/>
          </a:xfrm>
        </p:spPr>
      </p:pic>
    </p:spTree>
    <p:extLst>
      <p:ext uri="{BB962C8B-B14F-4D97-AF65-F5344CB8AC3E}">
        <p14:creationId xmlns:p14="http://schemas.microsoft.com/office/powerpoint/2010/main" xmlns="" val="3731121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Видеоролик «Екатеринбург»</a:t>
            </a:r>
            <a:r>
              <a:rPr lang="en-US" dirty="0">
                <a:hlinkClick r:id="rId2" tooltip="Поделиться ссылкой"/>
              </a:rPr>
              <a:t> https://youtu.be/c28rYLSlg2c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Станция №4 «Моя область и мой город»</a:t>
            </a:r>
            <a:endParaRPr lang="ru-RU" dirty="0"/>
          </a:p>
        </p:txBody>
      </p:sp>
      <p:pic>
        <p:nvPicPr>
          <p:cNvPr id="5122" name="Picture 2" descr="C:\Users\Alex\Desktop\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644420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0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Наш маршрут закончился, и я предлагаю вам нарисовать и раскрасить флаг нашей страны России.</a:t>
            </a:r>
          </a:p>
          <a:p>
            <a:pPr marL="0" indent="0">
              <a:buNone/>
            </a:pPr>
            <a:r>
              <a:rPr lang="ru-RU" sz="1400" dirty="0"/>
              <a:t>Что вы сегодня запомнилось из нашего нелегкого маршрута</a:t>
            </a:r>
            <a:r>
              <a:rPr lang="ru-RU" sz="1400" dirty="0" smtClean="0"/>
              <a:t>. Предлагаю </a:t>
            </a:r>
            <a:r>
              <a:rPr lang="ru-RU" sz="1400" dirty="0"/>
              <a:t>вам ответить на следующие вопросы: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1. Как называется страна, в которой мы с вами живем?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2. Как называется </a:t>
            </a:r>
            <a:r>
              <a:rPr lang="ru-RU" sz="1400" dirty="0" smtClean="0"/>
              <a:t>наша область?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3. Как называется наш город?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3. На какой улице ты живешь?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4. Что изображено на российском гербе?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5. Как называет людей, которые живут в г. </a:t>
            </a:r>
            <a:r>
              <a:rPr lang="ru-RU" sz="1400" dirty="0" smtClean="0"/>
              <a:t>Екатеринбурге</a:t>
            </a:r>
            <a:r>
              <a:rPr lang="en-US" sz="1400" dirty="0" smtClean="0"/>
              <a:t>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6. Какие цвета присутствуют на Российском флаге?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7. Какие города </a:t>
            </a:r>
            <a:r>
              <a:rPr lang="ru-RU" sz="1400" dirty="0" smtClean="0"/>
              <a:t>России вы </a:t>
            </a:r>
            <a:r>
              <a:rPr lang="ru-RU" sz="1400" dirty="0"/>
              <a:t>знаете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8. Кто управляет нашей страной?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Солнце над нашей страной всегда будет светить ярко-ярко, пока мы с вами любим нашу Родину.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Станция №5 «Финишная»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7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Станция №1 «Адрес моей страны»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84784"/>
            <a:ext cx="6408712" cy="4641379"/>
          </a:xfrm>
        </p:spPr>
      </p:pic>
    </p:spTree>
    <p:extLst>
      <p:ext uri="{BB962C8B-B14F-4D97-AF65-F5344CB8AC3E}">
        <p14:creationId xmlns:p14="http://schemas.microsoft.com/office/powerpoint/2010/main" xmlns="" val="169561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Мы живем в огромной прекрасной стране. Это большая Родина. Что мы Родиной зовем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r>
              <a:rPr lang="ru-RU" sz="2400" dirty="0" smtClean="0">
                <a:solidFill>
                  <a:schemeClr val="tx1"/>
                </a:solidFill>
              </a:rPr>
              <a:t>Дом в котором мы живем. И березки вдоль которых рядом с мамой мы идем.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928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866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59709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Ребята а какие пословицы Вы знаете о Родине?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Жить -Родине служить.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Кто за Родину горой, тот истинный герой.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Для Родины своей ни сил , ни жизни не жалей.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Будь не только сыном своего отца- будь и сыном своего народа.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Нет в мире краше Родины нашей.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Человек без родины-что соловей без песни.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717032"/>
            <a:ext cx="2088331" cy="2947169"/>
          </a:xfrm>
        </p:spPr>
      </p:pic>
    </p:spTree>
    <p:extLst>
      <p:ext uri="{BB962C8B-B14F-4D97-AF65-F5344CB8AC3E}">
        <p14:creationId xmlns:p14="http://schemas.microsoft.com/office/powerpoint/2010/main" xmlns="" val="428208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А теперь давай проверим запомнил ли ты Найти окончание пословицы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Жить –                                                           </a:t>
            </a:r>
            <a:r>
              <a:rPr lang="ru-RU" sz="2400" dirty="0" smtClean="0">
                <a:solidFill>
                  <a:srgbClr val="00B050"/>
                </a:solidFill>
              </a:rPr>
              <a:t>Родины нашей.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Кто </a:t>
            </a:r>
            <a:r>
              <a:rPr lang="ru-RU" sz="2400" dirty="0">
                <a:solidFill>
                  <a:srgbClr val="FF0000"/>
                </a:solidFill>
              </a:rPr>
              <a:t>за Родину горой,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2400" dirty="0" smtClean="0">
                <a:solidFill>
                  <a:srgbClr val="00B050"/>
                </a:solidFill>
              </a:rPr>
              <a:t>сыном </a:t>
            </a:r>
            <a:r>
              <a:rPr lang="ru-RU" sz="2400" dirty="0">
                <a:solidFill>
                  <a:srgbClr val="00B050"/>
                </a:solidFill>
              </a:rPr>
              <a:t>своего народа.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Для </a:t>
            </a:r>
            <a:r>
              <a:rPr lang="ru-RU" sz="2400" dirty="0">
                <a:solidFill>
                  <a:srgbClr val="FF0000"/>
                </a:solidFill>
              </a:rPr>
              <a:t>Родины своей ни сил ,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</a:t>
            </a:r>
            <a:r>
              <a:rPr lang="ru-RU" sz="2400" dirty="0" smtClean="0">
                <a:solidFill>
                  <a:srgbClr val="00B050"/>
                </a:solidFill>
              </a:rPr>
              <a:t>что </a:t>
            </a:r>
            <a:r>
              <a:rPr lang="ru-RU" sz="2400" dirty="0">
                <a:solidFill>
                  <a:srgbClr val="00B050"/>
                </a:solidFill>
              </a:rPr>
              <a:t>соловей без песни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Будь </a:t>
            </a:r>
            <a:r>
              <a:rPr lang="ru-RU" sz="2400" dirty="0">
                <a:solidFill>
                  <a:srgbClr val="FF0000"/>
                </a:solidFill>
              </a:rPr>
              <a:t>не только сыном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своего </a:t>
            </a:r>
            <a:r>
              <a:rPr lang="ru-RU" sz="2400" dirty="0">
                <a:solidFill>
                  <a:srgbClr val="FF0000"/>
                </a:solidFill>
              </a:rPr>
              <a:t>отца- будь 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               </a:t>
            </a:r>
            <a:r>
              <a:rPr lang="ru-RU" sz="2400" dirty="0" smtClean="0">
                <a:solidFill>
                  <a:srgbClr val="00B050"/>
                </a:solidFill>
              </a:rPr>
              <a:t>тот истинный герой.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Нет в мире краше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2400" dirty="0" smtClean="0">
                <a:solidFill>
                  <a:srgbClr val="00B050"/>
                </a:solidFill>
              </a:rPr>
              <a:t>Родине </a:t>
            </a:r>
            <a:r>
              <a:rPr lang="ru-RU" sz="2400" dirty="0">
                <a:solidFill>
                  <a:srgbClr val="00B050"/>
                </a:solidFill>
              </a:rPr>
              <a:t>служить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Человек </a:t>
            </a:r>
            <a:r>
              <a:rPr lang="ru-RU" sz="2400" dirty="0">
                <a:solidFill>
                  <a:srgbClr val="FF0000"/>
                </a:solidFill>
              </a:rPr>
              <a:t>без </a:t>
            </a:r>
            <a:r>
              <a:rPr lang="ru-RU" sz="2400" dirty="0" smtClean="0">
                <a:solidFill>
                  <a:srgbClr val="FF0000"/>
                </a:solidFill>
              </a:rPr>
              <a:t>родины-                                  </a:t>
            </a:r>
            <a:r>
              <a:rPr lang="ru-RU" sz="2400" dirty="0" smtClean="0">
                <a:solidFill>
                  <a:srgbClr val="00B050"/>
                </a:solidFill>
              </a:rPr>
              <a:t>ни жизни не жалей.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46180" y="1988840"/>
            <a:ext cx="216024" cy="1943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74803" y="2362613"/>
            <a:ext cx="198338" cy="216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363866" y="2743759"/>
            <a:ext cx="198338" cy="216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417097" y="3429000"/>
            <a:ext cx="198338" cy="2287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363866" y="4509120"/>
            <a:ext cx="198338" cy="216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337430" y="5301208"/>
            <a:ext cx="198338" cy="216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04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404664"/>
            <a:ext cx="3822192" cy="2913212"/>
          </a:xfrm>
        </p:spPr>
        <p:txBody>
          <a:bodyPr/>
          <a:lstStyle/>
          <a:p>
            <a:r>
              <a:rPr lang="ru-RU" dirty="0"/>
              <a:t>Как и у человека, у страны есть имя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Россия.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420888"/>
            <a:ext cx="3819525" cy="38884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404664"/>
            <a:ext cx="3822192" cy="2913211"/>
          </a:xfrm>
        </p:spPr>
        <p:txBody>
          <a:bodyPr/>
          <a:lstStyle/>
          <a:p>
            <a:r>
              <a:rPr lang="ru-RU" dirty="0" smtClean="0"/>
              <a:t>Столица нашей Родины-</a:t>
            </a:r>
          </a:p>
          <a:p>
            <a:r>
              <a:rPr lang="ru-RU" dirty="0" smtClean="0"/>
              <a:t>Москва.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492896"/>
            <a:ext cx="3822700" cy="3744416"/>
          </a:xfrm>
        </p:spPr>
      </p:pic>
    </p:spTree>
    <p:extLst>
      <p:ext uri="{BB962C8B-B14F-4D97-AF65-F5344CB8AC3E}">
        <p14:creationId xmlns:p14="http://schemas.microsoft.com/office/powerpoint/2010/main" xmlns="" val="91479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Прочитайте стихотворение.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Как наша Россия прекрасна: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ней реки, поля и леса.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Весенней порой над Россией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Птичьи звенят голоса.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Россия, Россия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Любимая наша страна!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Россия, Россия,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Для нас ты такая одна!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Возьмемся мы за руки вместе.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Чтобы было нам интересней.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99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Наша страна очень большая, необъятная, в ней много озер, рек и морей. Материк, на котором мы живем самый большой на Земле, и называется он –Евразия.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420888"/>
            <a:ext cx="4104456" cy="381642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420888"/>
            <a:ext cx="3822192" cy="37055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Люди, которые живут в нашей стране называются- россияне.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lex\Desktop\my_rossiyan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296120" cy="24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0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474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Мое Отечество - Россия</vt:lpstr>
      <vt:lpstr>Сегодня мы с Вами отправимся в путешествие по нашей стране.</vt:lpstr>
      <vt:lpstr>Станция №1 «Адрес моей страны»</vt:lpstr>
      <vt:lpstr>Мы живем в огромной прекрасной стране. Это большая Родина. Что мы Родиной зовем?Дом в котором мы живем. И березки вдоль которых рядом с мамой мы идем.</vt:lpstr>
      <vt:lpstr>Ребята а какие пословицы Вы знаете о Родине?  Жить -Родине служить.  Кто за Родину горой, тот истинный герой.  Для Родины своей ни сил , ни жизни не жалей.  Будь не только сыном своего отца- будь и сыном своего народа.  Нет в мире краше Родины нашей.  Человек без родины-что соловей без песни.  </vt:lpstr>
      <vt:lpstr>А теперь давай проверим запомнил ли ты Найти окончание пословицы   Жить –                                                           Родины нашей.  Кто за Родину горой,                               сыном своего народа.  Для Родины своей ни сил ,                     что соловей без песни.   Будь не только сыном  своего отца- будь и                                                                             тот истинный герой. Нет в мире краше                                        Родине служить.  Человек без родины-                                  ни жизни не жалей. </vt:lpstr>
      <vt:lpstr>Слайд 7</vt:lpstr>
      <vt:lpstr>Прочитайте стихотворение. Как наша Россия прекрасна: В ней реки, поля и леса. Весенней порой над Россией Птичьи звенят голоса. Россия, Россия Любимая наша страна! Россия, Россия,  Для нас ты такая одна! Возьмемся мы за руки вместе. Чтобы было нам интересней.</vt:lpstr>
      <vt:lpstr>Наша страна очень большая, необъятная, в ней много озер, рек и морей. Материк, на котором мы живем самый большой на Земле, и называется он –Евразия.</vt:lpstr>
      <vt:lpstr>Ребята, а какие города нашей страны вы знаете?</vt:lpstr>
      <vt:lpstr>А управляет такой большой  страной президент, Путин В.В., но одному трудно управлять страной, поэтому президенту помогают: Государственная Дума, губернаторы различных областей.</vt:lpstr>
      <vt:lpstr>Станция №2 «Символы нашей страны»</vt:lpstr>
      <vt:lpstr>Символы нашей страны – Герб, ФЛАГ, Гимн. Герб объединяет людей, живущих в одной стране, является отличительным знаком государства. На не старались изобразить что-то очень важное для страны. Каждый символ и цвет на гербе имеет свое значение.</vt:lpstr>
      <vt:lpstr>Орел- царь птица, это большая сильная птица. Золотой цвет- это символ солнца. Необъятная Россия расположена и в Европе, и в Азии. Поэтому одна голова орла обращена на Восток, Другая – на Запад при едином теле- едином правлении. Грудь орла украшена щитом, на котором изображен всадник, сражающийся со змеем ( драконом, что показывает на постоянную борьбу добра над злом) Три короны над двуглавым орлом означают единую связь народов. Скипетр и держава в лапах орла- царские религии, которые служат воплощением государственного порядка и верности закону. Итак, герб России представляет собой темно-красный щит, на котором изображен золотой двуглавый орел.</vt:lpstr>
      <vt:lpstr>Кроме герба у нашей страны есть еще один государственный символ, который также как и герб, отличает нас от других стран. «Флаг России» Белый цвет- березка, Синий –неба цвет. Красная полоска- солнечный рассвет. </vt:lpstr>
      <vt:lpstr>А так же Гимн- это главная песня страны, ее нужно слушать стоя.</vt:lpstr>
      <vt:lpstr>Станция №3 «Народная»</vt:lpstr>
      <vt:lpstr>Много людей разных национальностей проживают на территории России.</vt:lpstr>
      <vt:lpstr>Еще одна отличительная особенность России от других стран, это русские –народные танцы и игры.</vt:lpstr>
      <vt:lpstr>Станция №4 «Моя область и мой город»</vt:lpstr>
      <vt:lpstr>Станция №5 «Финишная»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Полина</cp:lastModifiedBy>
  <cp:revision>23</cp:revision>
  <dcterms:created xsi:type="dcterms:W3CDTF">2020-04-24T11:25:21Z</dcterms:created>
  <dcterms:modified xsi:type="dcterms:W3CDTF">2020-04-27T09:49:34Z</dcterms:modified>
</cp:coreProperties>
</file>