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ФГОС дошкольного образования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789040"/>
            <a:ext cx="5760640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материал для родителей </a:t>
            </a:r>
          </a:p>
          <a:p>
            <a:r>
              <a:rPr lang="ru-RU" dirty="0" smtClean="0"/>
              <a:t>(законных представителей) </a:t>
            </a:r>
          </a:p>
          <a:p>
            <a:r>
              <a:rPr lang="ru-RU" dirty="0" smtClean="0"/>
              <a:t>воспитанников МБДОУ – детского сада </a:t>
            </a:r>
            <a:r>
              <a:rPr lang="ru-RU" dirty="0" smtClean="0"/>
              <a:t>№</a:t>
            </a:r>
            <a:r>
              <a:rPr lang="en-US" dirty="0" smtClean="0"/>
              <a:t>249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Содержание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(образовательные области): 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социально-коммуникативное развитие; </a:t>
            </a:r>
          </a:p>
          <a:p>
            <a:endParaRPr lang="ru-RU" b="1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познавательное развитие; </a:t>
            </a:r>
          </a:p>
          <a:p>
            <a:endParaRPr lang="ru-RU" b="1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речевое развитие; </a:t>
            </a:r>
          </a:p>
          <a:p>
            <a:endParaRPr lang="ru-RU" b="1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художественно-эстетическое развитие; </a:t>
            </a:r>
          </a:p>
          <a:p>
            <a:endParaRPr lang="ru-RU" b="1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физическое развитие.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Социально-коммуникативное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b="1" dirty="0" err="1" smtClean="0"/>
              <a:t>социокультурных</a:t>
            </a:r>
            <a:r>
              <a:rPr lang="ru-RU" b="1" dirty="0" smtClean="0"/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i="1" dirty="0" smtClean="0"/>
              <a:t>Речевое развитие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Художественно-эстетическое развитие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571184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7239000" cy="3154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chemeClr val="tx2"/>
                </a:solidFill>
                <a:latin typeface="Arial Black" pitchFamily="34" charset="0"/>
              </a:rPr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chemeClr val="tx2"/>
                </a:solidFill>
                <a:latin typeface="Arial Black" pitchFamily="34" charset="0"/>
              </a:rPr>
              <a:t>(общении, игре, познавательно-исследовательской деятельности - как сквозных механизмах развития ребенка)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741916" y="0"/>
            <a:ext cx="70444" cy="18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Условия реализации Программы должны обеспечивать полноценное развитие личности детей во всех основных образовательных областях, а именно, в сферах: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2"/>
                </a:solidFill>
              </a:rPr>
              <a:t>социально-коммуникативного, </a:t>
            </a:r>
          </a:p>
          <a:p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• познавательного, </a:t>
            </a:r>
          </a:p>
          <a:p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• речевого, </a:t>
            </a:r>
          </a:p>
          <a:p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• художественно-эстетического 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•физического развития </a:t>
            </a:r>
            <a:r>
              <a:rPr lang="ru-RU" b="1" dirty="0" smtClean="0"/>
              <a:t>личности детей на фоне их эмоционального благополучия и положительного отношения к миру, к себе и к другим людям.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Стандарт предъявляет требования к образовательной среде, которая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гарантирует охрану и укрепление физического и психического здоровья детей; </a:t>
            </a:r>
            <a:endParaRPr lang="ru-RU" dirty="0" smtClean="0"/>
          </a:p>
          <a:p>
            <a:r>
              <a:rPr lang="ru-RU" b="1" dirty="0" smtClean="0"/>
              <a:t>обеспечивает эмоциональное благополучие детей; </a:t>
            </a:r>
            <a:endParaRPr lang="ru-RU" dirty="0" smtClean="0"/>
          </a:p>
          <a:p>
            <a:r>
              <a:rPr lang="ru-RU" b="1" dirty="0" smtClean="0"/>
              <a:t>способствует профессиональному развитию педагогических работников; </a:t>
            </a:r>
            <a:endParaRPr lang="ru-RU" dirty="0" smtClean="0"/>
          </a:p>
          <a:p>
            <a:r>
              <a:rPr lang="ru-RU" b="1" dirty="0" smtClean="0"/>
              <a:t>создает условия для развивающего вариативного дошкольного образования; </a:t>
            </a:r>
            <a:endParaRPr lang="ru-RU" dirty="0" smtClean="0"/>
          </a:p>
          <a:p>
            <a:r>
              <a:rPr lang="ru-RU" b="1" dirty="0" smtClean="0"/>
              <a:t>обеспечивает открытость дошкольного образования; </a:t>
            </a:r>
            <a:endParaRPr lang="ru-RU" dirty="0" smtClean="0"/>
          </a:p>
          <a:p>
            <a:r>
              <a:rPr lang="ru-RU" b="1" dirty="0" smtClean="0"/>
              <a:t>создает условия для участия родителей (законных представителей) в образовательной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7242048" cy="41764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Требования Стандарта к результатам освоения Программы представлены в виде целевых ориентиров дошкольного образования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ЧТО ТАКОЕ «СТАНДАРТ»?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/>
          <a:lstStyle/>
          <a:p>
            <a:r>
              <a:rPr lang="ru-RU" b="1" i="1" dirty="0" smtClean="0"/>
              <a:t>комплекс норм, правил, требований, которые устанавливаются на основе достижений науки, техники и передового опыта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1752556"/>
            <a:ext cx="3521075" cy="422125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ЦЕЛЕВЫЕ ОРИЕНТИРЫ: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социально-нормативные возрастные характеристики возможных достижений ребенка на этапе завершения уровня дошкольного образования </a:t>
            </a:r>
            <a:endParaRPr lang="ru-RU" dirty="0"/>
          </a:p>
        </p:txBody>
      </p:sp>
      <p:pic>
        <p:nvPicPr>
          <p:cNvPr id="5" name="Содержимое 4" descr="7ngzjts6jd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102644"/>
            <a:ext cx="3521075" cy="3521075"/>
          </a:xfr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Целевые ориентиры на этапе завершения дошкольного образования: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7499176" cy="489654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</a:p>
          <a:p>
            <a:r>
              <a:rPr lang="ru-RU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4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</a:p>
          <a:p>
            <a:r>
              <a:rPr lang="ru-RU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</a:p>
          <a:p>
            <a:endParaRPr lang="ru-RU" dirty="0" smtClean="0"/>
          </a:p>
          <a:p>
            <a:r>
              <a:rPr lang="ru-RU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Социальный портрет ребенка дошкольника 6,5 – 7, 8 лет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7704856" cy="554461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физически развитый, овладевший основными культурно-гигиеническими навыками. </a:t>
            </a:r>
          </a:p>
          <a:p>
            <a:r>
              <a:rPr lang="ru-RU" b="1" dirty="0" smtClean="0"/>
              <a:t>любознательный, активный. </a:t>
            </a:r>
          </a:p>
          <a:p>
            <a:r>
              <a:rPr lang="ru-RU" b="1" dirty="0" smtClean="0"/>
              <a:t>эмоционально отзывчивый. </a:t>
            </a:r>
          </a:p>
          <a:p>
            <a:r>
              <a:rPr lang="ru-RU" b="1" dirty="0" smtClean="0"/>
              <a:t>овладевший средствами общения и способами взаимодействия со взрослыми и сверстниками. </a:t>
            </a:r>
          </a:p>
          <a:p>
            <a:r>
              <a:rPr lang="ru-RU" b="1" dirty="0" smtClean="0"/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 </a:t>
            </a:r>
          </a:p>
          <a:p>
            <a:r>
              <a:rPr lang="ru-RU" b="1" dirty="0" smtClean="0"/>
              <a:t>способный решать интеллектуальные и личностные задачи (проблемы), адекватные возрасту. </a:t>
            </a:r>
          </a:p>
          <a:p>
            <a:r>
              <a:rPr lang="ru-RU" b="1" dirty="0" smtClean="0"/>
              <a:t>имеющий первичные представления о себе, семье, обществе, государстве, мире и природе. </a:t>
            </a:r>
          </a:p>
          <a:p>
            <a:r>
              <a:rPr lang="ru-RU" b="1" dirty="0" smtClean="0"/>
              <a:t>владевший универсальными предпосылками учебной деятельности – умениями работать по правилу и по образцу, слушать взрослого и выполнять его инструкции; </a:t>
            </a:r>
          </a:p>
          <a:p>
            <a:r>
              <a:rPr lang="ru-RU" b="1" dirty="0" smtClean="0"/>
              <a:t>овладевший необходимыми умениями и навыками. У ребенка сформированы умения и навыки, необходимые для осуществления различных видов детской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Целевые ориентиры Программы выступают основаниями преемственности дошкольного и начального общего образования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284984"/>
            <a:ext cx="3429000" cy="259228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Таким образом Стандарт ориентирован на становление личностных характеристик ребенка к окончанию дошкольного периода детства </a:t>
            </a:r>
            <a:endParaRPr lang="ru-RU" sz="2400" dirty="0"/>
          </a:p>
        </p:txBody>
      </p:sp>
      <p:pic>
        <p:nvPicPr>
          <p:cNvPr id="5" name="Рисунок 4" descr="32759_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816" r="381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государственный образовательный стандарт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3890832"/>
          </a:xfrm>
        </p:spPr>
        <p:txBody>
          <a:bodyPr/>
          <a:lstStyle/>
          <a:p>
            <a:pPr algn="just"/>
            <a:r>
              <a:rPr lang="ru-RU" b="1" i="1" dirty="0" smtClean="0"/>
              <a:t>Представляет собой совокупность требований,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ФГОС НАПРАВЛЕН НА ДОСТИЖЕНИЕ ЦЕЛЕЙ: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повышение социального статуса дошкольного образования; </a:t>
            </a:r>
          </a:p>
          <a:p>
            <a:r>
              <a:rPr lang="ru-RU" dirty="0" smtClean="0"/>
              <a:t>обеспечение государством равенства возможностей для каждого ребенка в получении качественного дошкольного образования; </a:t>
            </a:r>
          </a:p>
          <a:p>
            <a:r>
              <a:rPr lang="ru-RU" dirty="0" smtClean="0"/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 </a:t>
            </a:r>
          </a:p>
          <a:p>
            <a:r>
              <a:rPr lang="ru-RU" dirty="0" smtClean="0"/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СТАНДАРТ НАПРАВЛЕН НА РЕАЛИЗАЦИЮ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i="1" dirty="0" smtClean="0"/>
              <a:t>охраны и укрепления физического и психического здоровья детей, в том числе их эмоционального благополучия; </a:t>
            </a:r>
            <a:endParaRPr lang="ru-RU" dirty="0" smtClean="0"/>
          </a:p>
          <a:p>
            <a:r>
              <a:rPr lang="ru-RU" b="1" i="1" dirty="0" smtClean="0"/>
              <a:t>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  <a:endParaRPr lang="ru-RU" dirty="0" smtClean="0"/>
          </a:p>
          <a:p>
            <a:r>
              <a:rPr lang="ru-RU" b="1" i="1" dirty="0" smtClean="0"/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  <a:endParaRPr lang="ru-RU" dirty="0" smtClean="0"/>
          </a:p>
          <a:p>
            <a:r>
              <a:rPr lang="ru-RU" b="1" i="1" dirty="0" smtClean="0"/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2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499176" cy="633670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2900" b="1" i="1" dirty="0" smtClean="0"/>
              <a:t>объединения обучения и воспитания в целостный образовательный процесс на основе духовно-нравственных и </a:t>
            </a:r>
            <a:r>
              <a:rPr lang="ru-RU" sz="2900" b="1" i="1" dirty="0" err="1" smtClean="0"/>
              <a:t>социокультурных</a:t>
            </a:r>
            <a:r>
              <a:rPr lang="ru-RU" sz="2900" b="1" i="1" dirty="0" smtClean="0"/>
              <a:t> ценностей и принятых в обществе правил и норм поведения в интересах человека, семьи, общества; </a:t>
            </a:r>
            <a:endParaRPr lang="ru-RU" sz="2900" dirty="0" smtClean="0"/>
          </a:p>
          <a:p>
            <a:r>
              <a:rPr lang="ru-RU" sz="2900" b="1" i="1" dirty="0" smtClean="0"/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</a:t>
            </a:r>
            <a:endParaRPr lang="ru-RU" sz="2900" dirty="0" smtClean="0"/>
          </a:p>
          <a:p>
            <a:r>
              <a:rPr lang="ru-RU" sz="2900" b="1" i="1" dirty="0" smtClean="0"/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 </a:t>
            </a:r>
            <a:endParaRPr lang="ru-RU" sz="2900" dirty="0" smtClean="0"/>
          </a:p>
          <a:p>
            <a:r>
              <a:rPr lang="ru-RU" sz="2900" b="1" i="1" dirty="0" smtClean="0"/>
              <a:t>формирования </a:t>
            </a:r>
            <a:r>
              <a:rPr lang="ru-RU" sz="2900" b="1" i="1" dirty="0" err="1" smtClean="0"/>
              <a:t>социокультурной</a:t>
            </a:r>
            <a:r>
              <a:rPr lang="ru-RU" sz="2900" b="1" i="1" dirty="0" smtClean="0"/>
              <a:t> среды, соответствующей возрастным, индивидуальным, психологическим и физиологическим особенностям детей; </a:t>
            </a:r>
            <a:endParaRPr lang="ru-RU" sz="2900" dirty="0" smtClean="0"/>
          </a:p>
          <a:p>
            <a:r>
              <a:rPr lang="ru-RU" sz="2900" b="1" i="1" dirty="0" smtClean="0"/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ПРИНЦИПЫ ДОШКОЛЬНОГО ОБРАЗОВАНИЯ: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99176" cy="5328592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b="1" i="1" dirty="0" smtClean="0"/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 </a:t>
            </a:r>
            <a:endParaRPr lang="ru-RU" dirty="0" smtClean="0"/>
          </a:p>
          <a:p>
            <a:r>
              <a:rPr lang="ru-RU" b="1" i="1" dirty="0" smtClean="0"/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 </a:t>
            </a:r>
            <a:endParaRPr lang="ru-RU" dirty="0" smtClean="0"/>
          </a:p>
          <a:p>
            <a:r>
              <a:rPr lang="ru-RU" b="1" i="1" dirty="0" smtClean="0"/>
              <a:t>содействие и сотрудничество детей и взрослых, признание ребенка полноценным участником (субъектом) образовательных отношений; </a:t>
            </a:r>
            <a:endParaRPr lang="ru-RU" dirty="0" smtClean="0"/>
          </a:p>
          <a:p>
            <a:r>
              <a:rPr lang="ru-RU" b="1" i="1" dirty="0" smtClean="0"/>
              <a:t>поддержка инициативы детей в различных видах деятельности; </a:t>
            </a:r>
            <a:endParaRPr lang="ru-RU" dirty="0" smtClean="0"/>
          </a:p>
          <a:p>
            <a:r>
              <a:rPr lang="ru-RU" b="1" i="1" dirty="0" smtClean="0"/>
              <a:t>сотрудничество Организации с семьей; </a:t>
            </a:r>
            <a:endParaRPr lang="ru-RU" dirty="0" smtClean="0"/>
          </a:p>
          <a:p>
            <a:r>
              <a:rPr lang="ru-RU" b="1" i="1" dirty="0" smtClean="0"/>
              <a:t>приобщение детей к </a:t>
            </a:r>
            <a:r>
              <a:rPr lang="ru-RU" b="1" i="1" dirty="0" err="1" smtClean="0"/>
              <a:t>социокультурным</a:t>
            </a:r>
            <a:r>
              <a:rPr lang="ru-RU" b="1" i="1" dirty="0" smtClean="0"/>
              <a:t> нормам, традициям семьи, общества и государства; </a:t>
            </a:r>
            <a:endParaRPr lang="ru-RU" dirty="0" smtClean="0"/>
          </a:p>
          <a:p>
            <a:r>
              <a:rPr lang="ru-RU" b="1" i="1" dirty="0" smtClean="0"/>
              <a:t>формирование познавательных интересов и познавательных действий ребенка в различных видах деятельности; </a:t>
            </a:r>
            <a:endParaRPr lang="ru-RU" dirty="0" smtClean="0"/>
          </a:p>
          <a:p>
            <a:r>
              <a:rPr lang="ru-RU" b="1" i="1" dirty="0" smtClean="0"/>
              <a:t>возрастная адекватность дошкольного образования (соответствие условий, требований, методов возрасту и особенностям развития); </a:t>
            </a:r>
            <a:endParaRPr lang="ru-RU" dirty="0" smtClean="0"/>
          </a:p>
          <a:p>
            <a:r>
              <a:rPr lang="ru-RU" b="1" i="1" dirty="0" smtClean="0"/>
              <a:t>учет этнокультурной ситуации развития детей.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Стандарт включает в себя требования: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7239000" cy="21602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К ПРОГРАММЕ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ЕЁ СТРУКТУРЕ И ОБЪЕМУ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УСЛОВИЯМ РЕАЛИЗАЦИИ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РЕЗУЛЬТАТАМ ОСВОЕНИЯ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557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1749</Words>
  <Application>Microsoft Office PowerPoint</Application>
  <PresentationFormat>Экран (4:3)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ФГОС дошкольного образования </vt:lpstr>
      <vt:lpstr>ЧТО ТАКОЕ «СТАНДАРТ»?</vt:lpstr>
      <vt:lpstr>Федеральный государственный образовательный стандарт дошкольного образования</vt:lpstr>
      <vt:lpstr>ФГОС НАПРАВЛЕН НА ДОСТИЖЕНИЕ ЦЕЛЕЙ:</vt:lpstr>
      <vt:lpstr>СТАНДАРТ НАПРАВЛЕН НА РЕАЛИЗАЦИЮ ЗАДАЧ:</vt:lpstr>
      <vt:lpstr>Презентация PowerPoint</vt:lpstr>
      <vt:lpstr>ПРИНЦИПЫ ДОШКОЛЬНОГО ОБРАЗОВАНИЯ:</vt:lpstr>
      <vt:lpstr>Стандарт включает в себя требования:</vt:lpstr>
      <vt:lpstr>Программа разрабатывается и утверждается Организацией самостоятельно в соответствии с настоящим Стандартом и с учетом Примерных программ</vt:lpstr>
      <vt:lpstr>Содержание Программы</vt:lpstr>
      <vt:lpstr>Социально-коммуникативное развитие</vt:lpstr>
      <vt:lpstr>Познавательное развитие</vt:lpstr>
      <vt:lpstr>Речевое развитие </vt:lpstr>
      <vt:lpstr>Художественно-эстетическое развитие </vt:lpstr>
      <vt:lpstr>Физическое развитие</vt:lpstr>
      <vt:lpstr>Презентация PowerPoint</vt:lpstr>
      <vt:lpstr>Презентация PowerPoint</vt:lpstr>
      <vt:lpstr>              Стандарт предъявляет требования к образовательной среде, которая </vt:lpstr>
      <vt:lpstr>Требования Стандарта к результатам освоения Программы представлены в виде целевых ориентиров дошкольного образования </vt:lpstr>
      <vt:lpstr>ЦЕЛЕВЫЕ ОРИЕНТИРЫ: </vt:lpstr>
      <vt:lpstr>Целевые ориентиры на этапе завершения дошкольного образования: </vt:lpstr>
      <vt:lpstr>Презентация PowerPoint</vt:lpstr>
      <vt:lpstr>Презентация PowerPoint</vt:lpstr>
      <vt:lpstr>Презентация PowerPoint</vt:lpstr>
      <vt:lpstr>Социальный портрет ребенка дошкольника 6,5 – 7, 8 лет </vt:lpstr>
      <vt:lpstr>Целевые ориентиры Программы выступают основаниями преемственности дошкольного и начального общего образования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дошкольного образования</dc:title>
  <dc:creator>ЮЯ</dc:creator>
  <cp:lastModifiedBy>RePack by Diakov</cp:lastModifiedBy>
  <cp:revision>3</cp:revision>
  <dcterms:created xsi:type="dcterms:W3CDTF">2015-02-08T21:57:45Z</dcterms:created>
  <dcterms:modified xsi:type="dcterms:W3CDTF">2015-10-07T14:34:23Z</dcterms:modified>
</cp:coreProperties>
</file>