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>
        <p:scale>
          <a:sx n="60" d="100"/>
          <a:sy n="60" d="100"/>
        </p:scale>
        <p:origin x="-112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7F2C7-311D-4F65-A521-3019934C3A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5784-E8C2-4E20-BB07-FC15D0B0D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5784-E8C2-4E20-BB07-FC15D0B0D2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012-75A1-48D7-A5A5-3F1726B94B6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6ED3-1CDF-4491-BF19-10DB1C87A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81.wav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90.wav" TargetMode="Externa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91.wav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92.wav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82.wa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83.wav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84.wa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85.wav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86.wav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87.wav" TargetMode="Externa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88.wav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82;\&#1052;&#1086;&#1103;%20&#1079;&#1072;&#1087;&#1080;&#1089;&#1100;%2089.wav" TargetMode="Externa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132856"/>
            <a:ext cx="745232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«Сказка про букву К</a:t>
            </a: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Приключения </a:t>
            </a:r>
            <a:r>
              <a:rPr lang="ru-RU" sz="44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Котобаса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Моя запись 8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ина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7577" y="1196752"/>
            <a:ext cx="2766423" cy="47525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0"/>
            <a:ext cx="3059832" cy="19168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 гостях у Кота в сапогах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Котобас</a:t>
            </a:r>
            <a:r>
              <a:rPr lang="ru-RU" sz="2800" dirty="0" smtClean="0">
                <a:solidFill>
                  <a:srgbClr val="0070C0"/>
                </a:solidFill>
              </a:rPr>
              <a:t> удивлялся не раз.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Умный кот  любил загадки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Предлагал найти отгадки.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140968"/>
            <a:ext cx="7200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://900igr.net/datai/anglijskij-jazyk/Body/0010-023-Rot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147516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reviews.123rf.com/images/jut/jut1208/jut120800010/14846345-vector-illustration--bees-on-white-eps-10-rgb-use-transparency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1179180" cy="92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all4design.ru/uploads/images/Kids/preview/Kids_2552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946903" cy="113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cs618124.vk.me/v618124478/1519b/STZkbBk-ve0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187220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cdn1.imgbb.ru/user/48/489142/cf3fa3e61a6bd320cdd0245b3954bfcf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136" y="5229200"/>
            <a:ext cx="2740351" cy="973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95936" y="2204864"/>
            <a:ext cx="7200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1484784"/>
            <a:ext cx="7200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24128" y="4077072"/>
            <a:ext cx="7200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5589240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Три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04456" y="5589240"/>
            <a:ext cx="7200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Ж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548680"/>
            <a:ext cx="288032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1340768"/>
            <a:ext cx="288032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708920"/>
            <a:ext cx="2880320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3645024"/>
            <a:ext cx="2880320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008" y="5085184"/>
            <a:ext cx="4896544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Моя запись 9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23528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25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global-teacher.net/content/images/kid-Puss_in_Boots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1721088" cy="262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20365284">
            <a:off x="301588" y="596559"/>
            <a:ext cx="2298615" cy="2133327"/>
          </a:xfrm>
          <a:prstGeom prst="rect">
            <a:avLst/>
          </a:prstGeom>
          <a:noFill/>
        </p:spPr>
      </p:pic>
      <p:pic>
        <p:nvPicPr>
          <p:cNvPr id="6" name="Рисунок 5" descr="https://baikalru.ru/images/008untitled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683908">
            <a:off x="2292864" y="2948697"/>
            <a:ext cx="2696923" cy="27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845227">
            <a:off x="176466" y="3392466"/>
            <a:ext cx="2280546" cy="1731800"/>
          </a:xfrm>
          <a:prstGeom prst="rect">
            <a:avLst/>
          </a:prstGeom>
          <a:noFill/>
        </p:spPr>
      </p:pic>
      <p:pic>
        <p:nvPicPr>
          <p:cNvPr id="9" name="Рисунок 8" descr="http://hcenter-irk.info/sites/default/files/kot_matroskin_2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2007220" cy="22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s5.a5.ru/media/b9/4d/11/512_b94d112cea615bdfc28b0b4a13a0b6c3.gif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1944216" cy="306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461248" y="0"/>
            <a:ext cx="3682752" cy="3933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 известных и мудрых кота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Котобасу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сказали тогда: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Ты теперь не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Котобас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Будешь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Барсиком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нас.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Ошибки ты исправил,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букву К вернул.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Теперь друзьями будем                       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Откроем тайны слов                                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И вместе прочитаем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Все сказки про котов.</a:t>
            </a:r>
          </a:p>
          <a:p>
            <a:endParaRPr lang="ru-RU" sz="24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Моя запись 9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5152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2188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Вот и сказочке конец,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А кто слушал – молодец!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www.clipartbest.com/cliparts/9cp/oyX/9cpoyXKKi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5202460" cy="446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Полина\Desktop\412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04864"/>
            <a:ext cx="4123477" cy="3240360"/>
          </a:xfrm>
          <a:prstGeom prst="rect">
            <a:avLst/>
          </a:prstGeom>
          <a:noFill/>
        </p:spPr>
      </p:pic>
      <p:pic>
        <p:nvPicPr>
          <p:cNvPr id="5" name="Моя запись 9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25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Однажды в королевстве котов и кошек появился КОТ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48064" y="1916832"/>
            <a:ext cx="3714776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Ростом он был с комод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Усищи с аршины.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Глазищи с кувшин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Хвост трубой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Сам рябой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А звали его КОТОБАС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://www.clipartbest.com/cliparts/9cp/oyX/9cpoyXKKi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1340768"/>
            <a:ext cx="4276344" cy="516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Моя запись 8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3573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У </a:t>
            </a:r>
            <a:r>
              <a:rPr lang="ru-RU" sz="2600" dirty="0" err="1" smtClean="0">
                <a:solidFill>
                  <a:srgbClr val="0070C0"/>
                </a:solidFill>
              </a:rPr>
              <a:t>Котобаса</a:t>
            </a:r>
            <a:r>
              <a:rPr lang="ru-RU" sz="2600" dirty="0" smtClean="0">
                <a:solidFill>
                  <a:srgbClr val="0070C0"/>
                </a:solidFill>
              </a:rPr>
              <a:t> характер был непростой: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Капризный, коварный, крутой.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Проснувшись в плохом настроении,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Решил устроить представление: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Спрятать буквы К скорей,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Вот такой он был злодей</a:t>
            </a:r>
            <a:r>
              <a:rPr lang="ru-RU" sz="2400" b="1" dirty="0" smtClean="0">
                <a:solidFill>
                  <a:srgbClr val="0070C0"/>
                </a:solidFill>
              </a:rPr>
              <a:t>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cliparts.co/cliparts/rTj/d46/rTjd46pTR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43600" y="3357562"/>
            <a:ext cx="3600400" cy="350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Полина\Desktop\image_21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6976">
            <a:off x="1901578" y="336581"/>
            <a:ext cx="1785950" cy="2381267"/>
          </a:xfrm>
          <a:prstGeom prst="rect">
            <a:avLst/>
          </a:prstGeom>
          <a:noFill/>
        </p:spPr>
      </p:pic>
      <p:pic>
        <p:nvPicPr>
          <p:cNvPr id="1028" name="Picture 4" descr="C:\Users\Полина\Desktop\e0bb65a345360b44e25ba3e8efc2d8e3_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36632">
            <a:off x="333295" y="1060490"/>
            <a:ext cx="1993532" cy="2654021"/>
          </a:xfrm>
          <a:prstGeom prst="rect">
            <a:avLst/>
          </a:prstGeom>
          <a:noFill/>
        </p:spPr>
      </p:pic>
      <p:pic>
        <p:nvPicPr>
          <p:cNvPr id="1029" name="Picture 5" descr="C:\Users\Полина\Desktop\image_186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149080"/>
            <a:ext cx="2031690" cy="2708920"/>
          </a:xfrm>
          <a:prstGeom prst="rect">
            <a:avLst/>
          </a:prstGeom>
          <a:noFill/>
        </p:spPr>
      </p:pic>
      <p:pic>
        <p:nvPicPr>
          <p:cNvPr id="1030" name="Picture 6" descr="C:\Users\Полина\Desktop\db37d57f8946690e477f298c5bb948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66052">
            <a:off x="167589" y="4354001"/>
            <a:ext cx="1152525" cy="1371600"/>
          </a:xfrm>
          <a:prstGeom prst="rect">
            <a:avLst/>
          </a:prstGeom>
          <a:noFill/>
        </p:spPr>
      </p:pic>
      <p:pic>
        <p:nvPicPr>
          <p:cNvPr id="1026" name="Picture 2" descr="C:\Users\Полина\Desktop\image_44374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850262">
            <a:off x="3517961" y="2928096"/>
            <a:ext cx="1724035" cy="2033260"/>
          </a:xfrm>
          <a:prstGeom prst="rect">
            <a:avLst/>
          </a:prstGeom>
          <a:noFill/>
        </p:spPr>
      </p:pic>
      <p:pic>
        <p:nvPicPr>
          <p:cNvPr id="9" name="Моя запись 8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764704"/>
            <a:ext cx="4211960" cy="14847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 королевстве начался кавардак.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Никто никого не поймет никак.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Потеряли смысл слова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Из них исчезла буква 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Полина\Desktop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40968"/>
            <a:ext cx="2333625" cy="19526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1" name="Picture 3" descr="C:\Users\Полина\Desktop\CowHeadUp_428874664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7562"/>
            <a:ext cx="3021360" cy="270511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2" name="Picture 4" descr="C:\Users\Полина\Desktop\0_83c5a_7434a3c6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2759358" cy="24098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3" name="Picture 5" descr="C:\Users\Полина\Desktop\7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383338" cy="257176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857884" y="6072206"/>
            <a:ext cx="3000396" cy="50006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•</a:t>
            </a:r>
            <a:r>
              <a:rPr lang="ru-RU" sz="2800" dirty="0" smtClean="0"/>
              <a:t> ОРОВА</a:t>
            </a:r>
            <a:endParaRPr lang="ru-RU" sz="3200" dirty="0" smtClean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95536" y="5805264"/>
            <a:ext cx="2786082" cy="50006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•</a:t>
            </a:r>
            <a:r>
              <a:rPr lang="ru-RU" sz="2800" dirty="0" smtClean="0"/>
              <a:t> ОЗА</a:t>
            </a:r>
            <a:endParaRPr lang="ru-RU" sz="3200" dirty="0" smtClean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2564904"/>
            <a:ext cx="3357554" cy="50006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 smtClean="0">
                <a:latin typeface="Times New Roman"/>
                <a:ea typeface="Times New Roman"/>
              </a:rPr>
              <a:t>•</a:t>
            </a:r>
            <a:r>
              <a:rPr lang="ru-RU" sz="3200" dirty="0" smtClean="0"/>
              <a:t> ОНЬ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275856" y="5085184"/>
            <a:ext cx="2357454" cy="50006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•</a:t>
            </a:r>
            <a:r>
              <a:rPr lang="ru-RU" sz="2800" dirty="0" smtClean="0"/>
              <a:t> ОТ</a:t>
            </a:r>
            <a:endParaRPr lang="ru-RU" sz="3200" dirty="0" smtClean="0"/>
          </a:p>
        </p:txBody>
      </p:sp>
      <p:pic>
        <p:nvPicPr>
          <p:cNvPr id="13" name="Picture 7" descr="http://pozys.ru/wp-content/uploads/2015/09/vopros-275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76672"/>
            <a:ext cx="1431040" cy="2211607"/>
          </a:xfrm>
          <a:prstGeom prst="rect">
            <a:avLst/>
          </a:prstGeom>
          <a:noFill/>
        </p:spPr>
      </p:pic>
      <p:pic>
        <p:nvPicPr>
          <p:cNvPr id="14" name="Моя запись 8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unroze.ru/_ld/2/54976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53243" y="-332759"/>
            <a:ext cx="5237516" cy="9144002"/>
          </a:xfrm>
          <a:prstGeom prst="rect">
            <a:avLst/>
          </a:prstGeom>
          <a:noFill/>
        </p:spPr>
      </p:pic>
      <p:pic>
        <p:nvPicPr>
          <p:cNvPr id="16391" name="Picture 7" descr="C:\Users\Полина\Desktop\рыболовная-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08920"/>
            <a:ext cx="1876039" cy="11430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6392" name="Picture 8" descr="C:\Users\Полина\Desktop\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071942"/>
            <a:ext cx="1928826" cy="171322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6393" name="Picture 9" descr="C:\Users\Полина\Desktop\crosswo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429132"/>
            <a:ext cx="1648028" cy="150019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6394" name="Picture 10" descr="C:\Users\Полина\Desktop\depositphotos_66689735-buckwheat-porrid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492896"/>
            <a:ext cx="2000264" cy="173340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4211960" y="3284984"/>
            <a:ext cx="767168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071934" y="3929066"/>
            <a:ext cx="857256" cy="35719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43372" y="5143512"/>
            <a:ext cx="92869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728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Три известных мудрых кота,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Пришли на помощь: спасать слова!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- Для этого мы придумали план,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Как </a:t>
            </a:r>
            <a:r>
              <a:rPr lang="ru-RU" sz="2800" dirty="0" err="1" smtClean="0">
                <a:solidFill>
                  <a:srgbClr val="0070C0"/>
                </a:solidFill>
              </a:rPr>
              <a:t>Котобаса</a:t>
            </a:r>
            <a:r>
              <a:rPr lang="ru-RU" sz="2800" dirty="0" smtClean="0">
                <a:solidFill>
                  <a:srgbClr val="0070C0"/>
                </a:solidFill>
              </a:rPr>
              <a:t> исправить нам.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1" name="Моя запись 8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7951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okafish.ru/picture/shuka.1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98281" y="2132856"/>
            <a:ext cx="4245719" cy="106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3.livemaster.ru/zhurnalfoto/7/5/c/141213174425.jpe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7797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"/>
            <a:ext cx="6660232" cy="23488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Кот Леопольд пригласил </a:t>
            </a:r>
            <a:r>
              <a:rPr lang="ru-RU" sz="2400" dirty="0" err="1" smtClean="0">
                <a:solidFill>
                  <a:srgbClr val="0070C0"/>
                </a:solidFill>
              </a:rPr>
              <a:t>Котобаса</a:t>
            </a:r>
            <a:r>
              <a:rPr lang="ru-RU" sz="2400" dirty="0" smtClean="0">
                <a:solidFill>
                  <a:srgbClr val="0070C0"/>
                </a:solidFill>
              </a:rPr>
              <a:t> на рыбалку.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- Помощь мне твоя нужна: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Рыбку верно назови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Место звука </a:t>
            </a:r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ru-RU" sz="2400" dirty="0" smtClean="0">
                <a:solidFill>
                  <a:srgbClr val="0070C0"/>
                </a:solidFill>
              </a:rPr>
              <a:t>К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  <a:r>
              <a:rPr lang="ru-RU" sz="2400" dirty="0" smtClean="0">
                <a:solidFill>
                  <a:srgbClr val="0070C0"/>
                </a:solidFill>
              </a:rPr>
              <a:t> определи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Со схемой слова подружи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http://www.montanaoutdoor.com/wp-content/uploads/2013/12/Walleye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4554389" cy="16623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5517232"/>
          <a:ext cx="1868805" cy="1097280"/>
        </p:xfrm>
        <a:graphic>
          <a:graphicData uri="http://schemas.openxmlformats.org/drawingml/2006/table">
            <a:tbl>
              <a:tblPr/>
              <a:tblGrid>
                <a:gridCol w="608965"/>
                <a:gridCol w="629920"/>
                <a:gridCol w="629920"/>
              </a:tblGrid>
              <a:tr h="443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•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Полина\Desktop\1352390089_karas-ri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688" y="4437112"/>
            <a:ext cx="2808312" cy="1619277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83768" y="5517232"/>
          <a:ext cx="1868805" cy="1097280"/>
        </p:xfrm>
        <a:graphic>
          <a:graphicData uri="http://schemas.openxmlformats.org/drawingml/2006/table">
            <a:tbl>
              <a:tblPr/>
              <a:tblGrid>
                <a:gridCol w="608965"/>
                <a:gridCol w="629920"/>
                <a:gridCol w="629920"/>
              </a:tblGrid>
              <a:tr h="443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•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5517232"/>
          <a:ext cx="1868805" cy="1097280"/>
        </p:xfrm>
        <a:graphic>
          <a:graphicData uri="http://schemas.openxmlformats.org/drawingml/2006/table">
            <a:tbl>
              <a:tblPr/>
              <a:tblGrid>
                <a:gridCol w="608965"/>
                <a:gridCol w="629920"/>
                <a:gridCol w="629920"/>
              </a:tblGrid>
              <a:tr h="443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•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Моя запись 8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352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ина\Desktop\Сказка про букву к\OeldnFwtKt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869160"/>
            <a:ext cx="3419872" cy="1783542"/>
          </a:xfrm>
          <a:prstGeom prst="rect">
            <a:avLst/>
          </a:prstGeom>
          <a:noFill/>
        </p:spPr>
      </p:pic>
      <p:pic>
        <p:nvPicPr>
          <p:cNvPr id="4" name="Рисунок 3" descr="http://cs629323.vk.me/v629323810/48932/htRNEIe2ONk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0"/>
            <a:ext cx="1979712" cy="27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404664"/>
            <a:ext cx="3275856" cy="19888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А кот </a:t>
            </a:r>
            <a:r>
              <a:rPr lang="ru-RU" sz="2800" dirty="0" err="1" smtClean="0">
                <a:solidFill>
                  <a:srgbClr val="0070C0"/>
                </a:solidFill>
              </a:rPr>
              <a:t>Матроскин</a:t>
            </a:r>
            <a:r>
              <a:rPr lang="ru-RU" sz="2800" dirty="0" smtClean="0">
                <a:solidFill>
                  <a:srgbClr val="0070C0"/>
                </a:solidFill>
              </a:rPr>
              <a:t> пригласил </a:t>
            </a:r>
            <a:r>
              <a:rPr lang="ru-RU" sz="2800" dirty="0" err="1" smtClean="0">
                <a:solidFill>
                  <a:srgbClr val="0070C0"/>
                </a:solidFill>
              </a:rPr>
              <a:t>Котобаса</a:t>
            </a:r>
            <a:r>
              <a:rPr lang="ru-RU" sz="2800" dirty="0" smtClean="0">
                <a:solidFill>
                  <a:srgbClr val="0070C0"/>
                </a:solidFill>
              </a:rPr>
              <a:t> на завтрак.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- Помощь мне твоя нужна,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	Есть продукты у меня: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 подносы разложи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Где 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en-US" sz="2800" dirty="0" smtClean="0">
                <a:solidFill>
                  <a:srgbClr val="0070C0"/>
                </a:solidFill>
              </a:rPr>
              <a:t>]</a:t>
            </a:r>
            <a:r>
              <a:rPr lang="ru-RU" sz="2800" dirty="0" smtClean="0">
                <a:solidFill>
                  <a:srgbClr val="0070C0"/>
                </a:solidFill>
              </a:rPr>
              <a:t> и 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en-US" sz="2800" dirty="0" smtClean="0">
                <a:solidFill>
                  <a:srgbClr val="0070C0"/>
                </a:solidFill>
              </a:rPr>
              <a:t>’]</a:t>
            </a:r>
            <a:r>
              <a:rPr lang="ru-RU" sz="2800" dirty="0" smtClean="0">
                <a:solidFill>
                  <a:srgbClr val="0070C0"/>
                </a:solidFill>
              </a:rPr>
              <a:t> определи.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1" descr="C:\Users\Полина\Desktop\d164e7ee333b16190c6d2bec1852072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9232">
            <a:off x="418283" y="4640785"/>
            <a:ext cx="3101709" cy="2068816"/>
          </a:xfrm>
          <a:prstGeom prst="rect">
            <a:avLst/>
          </a:prstGeom>
          <a:noFill/>
        </p:spPr>
      </p:pic>
      <p:pic>
        <p:nvPicPr>
          <p:cNvPr id="6" name="Рисунок 5" descr="http://images.aif.ru/003/476/86787b3c758059bfbf646eb7e41eb0f6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987797">
            <a:off x="2739552" y="729242"/>
            <a:ext cx="1349018" cy="138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vpuzo.com/uploads/posts/2015-02/1423959361_41077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499067">
            <a:off x="5306138" y="2662843"/>
            <a:ext cx="1746047" cy="129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bulka.ua/gallery/Image/%D0%9A%D0%BE%D0%BB%D0%B1%D0%B0%D1%81%D0%B0/184-large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806031" cy="163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zbarazh-forum.at.ua/_fr/4/9489205.jp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978217">
            <a:off x="1685014" y="2777332"/>
            <a:ext cx="1705681" cy="134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3.bp.blogspot.com/-mqIuCvuhPDM/ULXYWF-7yLI/AAAAAAAAAaA/8-pINwetM38/s1600/t7.jpg"/>
          <p:cNvPicPr/>
          <p:nvPr/>
        </p:nvPicPr>
        <p:blipFill>
          <a:blip r:embed="rId1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1252277">
            <a:off x="664527" y="2660204"/>
            <a:ext cx="807892" cy="151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C:\Users\Полина\Desktop\depositphotos_66689735-buckwheat-porridg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86705">
            <a:off x="6947745" y="3800955"/>
            <a:ext cx="1571970" cy="1362249"/>
          </a:xfrm>
          <a:prstGeom prst="rect">
            <a:avLst/>
          </a:prstGeom>
          <a:noFill/>
        </p:spPr>
      </p:pic>
      <p:pic>
        <p:nvPicPr>
          <p:cNvPr id="13" name="Picture 4" descr="C:\Users\Полина\Desktop\fe90d93e52981d559dc8429f3c5ed5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3212976"/>
            <a:ext cx="1505243" cy="1229476"/>
          </a:xfrm>
          <a:prstGeom prst="rect">
            <a:avLst/>
          </a:prstGeom>
          <a:noFill/>
        </p:spPr>
      </p:pic>
      <p:pic>
        <p:nvPicPr>
          <p:cNvPr id="9" name="Рисунок 8" descr="https://im0-tub-ru.yandex.net/i?id=93926750790aedd91edd19fa190819ec&amp;n=33&amp;h=215&amp;w=299"/>
          <p:cNvPicPr/>
          <p:nvPr/>
        </p:nvPicPr>
        <p:blipFill>
          <a:blip r:embed="rId1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841884">
            <a:off x="7602920" y="2862335"/>
            <a:ext cx="1414968" cy="121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Моя запись 8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323528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4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26369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По дорожке кот идет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Вдруг он видит поворот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За поворотом стоит дом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Кто живет в доме том?</a:t>
            </a:r>
          </a:p>
          <a:p>
            <a:pPr algn="ctr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</a:rPr>
              <a:t>Кот-кошка-котенок-котята-котище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light.sunphoto.ro/photos/normal/J/JFSNUFIQREACNURONWF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918010" cy="160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3-tub-ru.yandex.net/i?id=5f1bcccba489abef9fbd5a6a692f664d&amp;n=33&amp;h=215&amp;w=362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077073"/>
            <a:ext cx="4211960" cy="27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0-tub-ru.yandex.net/i?id=d50f7f2c8c63e302da1e927fa72dcf16&amp;n=33&amp;h=215&amp;w=144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92896"/>
            <a:ext cx="1371600" cy="205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Полина\Desktop\ко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708920"/>
            <a:ext cx="1933575" cy="2457450"/>
          </a:xfrm>
          <a:prstGeom prst="rect">
            <a:avLst/>
          </a:prstGeom>
          <a:noFill/>
        </p:spPr>
      </p:pic>
      <p:pic>
        <p:nvPicPr>
          <p:cNvPr id="1027" name="Picture 3" descr="C:\Users\Полина\Desktop\кош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114800"/>
            <a:ext cx="1847850" cy="2743200"/>
          </a:xfrm>
          <a:prstGeom prst="rect">
            <a:avLst/>
          </a:prstGeom>
          <a:noFill/>
        </p:spPr>
      </p:pic>
      <p:pic>
        <p:nvPicPr>
          <p:cNvPr id="8" name="Моя запись 8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3528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0"/>
            <a:ext cx="4114800" cy="20608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Вот  беда, так беда!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Поломались все слова.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В них пропала буква К.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- </a:t>
            </a:r>
            <a:r>
              <a:rPr lang="ru-RU" sz="2000" dirty="0" err="1" smtClean="0">
                <a:solidFill>
                  <a:srgbClr val="0070C0"/>
                </a:solidFill>
              </a:rPr>
              <a:t>Котобас</a:t>
            </a:r>
            <a:r>
              <a:rPr lang="ru-RU" sz="2000" dirty="0" smtClean="0">
                <a:solidFill>
                  <a:srgbClr val="0070C0"/>
                </a:solidFill>
              </a:rPr>
              <a:t>, помоги!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Букву К нам верни</a:t>
            </a:r>
            <a:r>
              <a:rPr lang="ru-RU" sz="2800" dirty="0" smtClean="0">
                <a:solidFill>
                  <a:srgbClr val="0070C0"/>
                </a:solidFill>
              </a:rPr>
              <a:t>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Полина\Desktop\дом\DSC00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09539"/>
            <a:ext cx="7691477" cy="4748461"/>
          </a:xfrm>
          <a:prstGeom prst="rect">
            <a:avLst/>
          </a:prstGeom>
          <a:noFill/>
        </p:spPr>
      </p:pic>
      <p:pic>
        <p:nvPicPr>
          <p:cNvPr id="4" name="Моя запись 8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291</Words>
  <Application>Microsoft Office PowerPoint</Application>
  <PresentationFormat>Экран (4:3)</PresentationFormat>
  <Paragraphs>74</Paragraphs>
  <Slides>12</Slides>
  <Notes>1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Однажды в королевстве котов и кошек появился КОТ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64</cp:revision>
  <dcterms:created xsi:type="dcterms:W3CDTF">2016-04-01T07:40:52Z</dcterms:created>
  <dcterms:modified xsi:type="dcterms:W3CDTF">2020-04-21T07:44:06Z</dcterms:modified>
</cp:coreProperties>
</file>