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24934-DB88-4DD6-A854-5B270A3FC42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96219-7F52-481C-AC57-F60D5A3CC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AA6-0581-4CF7-9E53-CC5279943AA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2A83-1906-4E2B-B6B4-6C083E038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AA6-0581-4CF7-9E53-CC5279943AA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2A83-1906-4E2B-B6B4-6C083E038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AA6-0581-4CF7-9E53-CC5279943AA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2A83-1906-4E2B-B6B4-6C083E038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AA6-0581-4CF7-9E53-CC5279943AA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2A83-1906-4E2B-B6B4-6C083E038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AA6-0581-4CF7-9E53-CC5279943AA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2A83-1906-4E2B-B6B4-6C083E038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AA6-0581-4CF7-9E53-CC5279943AA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2A83-1906-4E2B-B6B4-6C083E038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AA6-0581-4CF7-9E53-CC5279943AA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2A83-1906-4E2B-B6B4-6C083E038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AA6-0581-4CF7-9E53-CC5279943AA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2A83-1906-4E2B-B6B4-6C083E038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AA6-0581-4CF7-9E53-CC5279943AA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2A83-1906-4E2B-B6B4-6C083E038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AA6-0581-4CF7-9E53-CC5279943AA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2A83-1906-4E2B-B6B4-6C083E038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0AA6-0581-4CF7-9E53-CC5279943AA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2A83-1906-4E2B-B6B4-6C083E038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70AA6-0581-4CF7-9E53-CC5279943AA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A2A83-1906-4E2B-B6B4-6C083E038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5;&#1086;&#1083;&#1080;&#1085;&#1072;\Desktop\&#1056;&#1040;&#1041;&#1054;&#1058;&#1040;\&#1044;&#1086;&#1087;.%20&#1088;&#1072;&#1073;&#1086;&#1090;&#1072;\&#1057;&#1082;&#1072;&#1079;&#1082;&#1072;%20&#1087;&#1088;&#1086;%20&#1073;&#1091;&#1082;&#1074;&#1091;%20&#1054;\&#1052;&#1086;&#1103;%20&#1079;&#1072;&#1087;&#1080;&#1089;&#1100;%2071.wav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080;&#1085;&#1072;\Desktop\&#1056;&#1040;&#1041;&#1054;&#1058;&#1040;\&#1044;&#1086;&#1087;.%20&#1088;&#1072;&#1073;&#1086;&#1090;&#1072;\&#1057;&#1082;&#1072;&#1079;&#1082;&#1072;%20&#1087;&#1088;&#1086;%20&#1073;&#1091;&#1082;&#1074;&#1091;%20&#1054;\&#1052;&#1086;&#1103;%20&#1079;&#1072;&#1087;&#1080;&#1089;&#1100;%2080.wav" TargetMode="Externa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080;&#1085;&#1072;\Desktop\&#1056;&#1040;&#1041;&#1054;&#1058;&#1040;\&#1044;&#1086;&#1087;.%20&#1088;&#1072;&#1073;&#1086;&#1090;&#1072;\&#1057;&#1082;&#1072;&#1079;&#1082;&#1072;%20&#1087;&#1088;&#1086;%20&#1073;&#1091;&#1082;&#1074;&#1091;%20&#1054;\&#1052;&#1086;&#1103;%20&#1079;&#1072;&#1087;&#1080;&#1089;&#1100;%2072.wav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080;&#1085;&#1072;\Desktop\&#1056;&#1040;&#1041;&#1054;&#1058;&#1040;\&#1044;&#1086;&#1087;.%20&#1088;&#1072;&#1073;&#1086;&#1090;&#1072;\&#1057;&#1082;&#1072;&#1079;&#1082;&#1072;%20&#1087;&#1088;&#1086;%20&#1073;&#1091;&#1082;&#1074;&#1091;%20&#1054;\&#1052;&#1086;&#1103;%20&#1079;&#1072;&#1087;&#1080;&#1089;&#1100;%2073.wav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080;&#1085;&#1072;\Desktop\&#1056;&#1040;&#1041;&#1054;&#1058;&#1040;\&#1044;&#1086;&#1087;.%20&#1088;&#1072;&#1073;&#1086;&#1090;&#1072;\&#1057;&#1082;&#1072;&#1079;&#1082;&#1072;%20&#1087;&#1088;&#1086;%20&#1073;&#1091;&#1082;&#1074;&#1091;%20&#1054;\&#1052;&#1086;&#1103;%20&#1079;&#1072;&#1087;&#1080;&#1089;&#1100;%2074.wav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080;&#1085;&#1072;\Desktop\&#1056;&#1040;&#1041;&#1054;&#1058;&#1040;\&#1044;&#1086;&#1087;.%20&#1088;&#1072;&#1073;&#1086;&#1090;&#1072;\&#1057;&#1082;&#1072;&#1079;&#1082;&#1072;%20&#1087;&#1088;&#1086;%20&#1073;&#1091;&#1082;&#1074;&#1091;%20&#1054;\&#1052;&#1086;&#1103;%20&#1079;&#1072;&#1087;&#1080;&#1089;&#1100;%2075.wav" TargetMode="Externa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080;&#1085;&#1072;\Desktop\&#1056;&#1040;&#1041;&#1054;&#1058;&#1040;\&#1044;&#1086;&#1087;.%20&#1088;&#1072;&#1073;&#1086;&#1090;&#1072;\&#1057;&#1082;&#1072;&#1079;&#1082;&#1072;%20&#1087;&#1088;&#1086;%20&#1073;&#1091;&#1082;&#1074;&#1091;%20&#1054;\&#1052;&#1086;&#1103;%20&#1079;&#1072;&#1087;&#1080;&#1089;&#1100;%2076.wav" TargetMode="Externa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080;&#1085;&#1072;\Desktop\&#1056;&#1040;&#1041;&#1054;&#1058;&#1040;\&#1044;&#1086;&#1087;.%20&#1088;&#1072;&#1073;&#1086;&#1090;&#1072;\&#1057;&#1082;&#1072;&#1079;&#1082;&#1072;%20&#1087;&#1088;&#1086;%20&#1073;&#1091;&#1082;&#1074;&#1091;%20&#1054;\&#1052;&#1086;&#1103;%20&#1079;&#1072;&#1087;&#1080;&#1089;&#1100;%2077.wav" TargetMode="Externa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080;&#1085;&#1072;\Desktop\&#1056;&#1040;&#1041;&#1054;&#1058;&#1040;\&#1044;&#1086;&#1087;.%20&#1088;&#1072;&#1073;&#1086;&#1090;&#1072;\&#1057;&#1082;&#1072;&#1079;&#1082;&#1072;%20&#1087;&#1088;&#1086;%20&#1073;&#1091;&#1082;&#1074;&#1091;%20&#1054;\&#1052;&#1086;&#1103;%20&#1079;&#1072;&#1087;&#1080;&#1089;&#1100;%2078.wav" TargetMode="Externa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3.jpeg"/><Relationship Id="rId7" Type="http://schemas.openxmlformats.org/officeDocument/2006/relationships/image" Target="../media/image38.jpeg"/><Relationship Id="rId12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080;&#1085;&#1072;\Desktop\&#1056;&#1040;&#1041;&#1054;&#1058;&#1040;\&#1044;&#1086;&#1087;.%20&#1088;&#1072;&#1073;&#1086;&#1090;&#1072;\&#1057;&#1082;&#1072;&#1079;&#1082;&#1072;%20&#1087;&#1088;&#1086;%20&#1073;&#1091;&#1082;&#1074;&#1091;%20&#1054;\&#1052;&#1086;&#1103;%20&#1079;&#1072;&#1087;&#1080;&#1089;&#1100;%2079.wav" TargetMode="External"/><Relationship Id="rId6" Type="http://schemas.openxmlformats.org/officeDocument/2006/relationships/image" Target="../media/image40.jpeg"/><Relationship Id="rId11" Type="http://schemas.openxmlformats.org/officeDocument/2006/relationships/image" Target="../media/image41.jpeg"/><Relationship Id="rId5" Type="http://schemas.openxmlformats.org/officeDocument/2006/relationships/image" Target="../media/image45.jpeg"/><Relationship Id="rId10" Type="http://schemas.openxmlformats.org/officeDocument/2006/relationships/image" Target="../media/image48.jpeg"/><Relationship Id="rId4" Type="http://schemas.openxmlformats.org/officeDocument/2006/relationships/image" Target="../media/image44.jpeg"/><Relationship Id="rId9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196752"/>
            <a:ext cx="7236296" cy="1470025"/>
          </a:xfrm>
        </p:spPr>
        <p:txBody>
          <a:bodyPr>
            <a:normAutofit fontScale="90000"/>
          </a:bodyPr>
          <a:lstStyle/>
          <a:p>
            <a:r>
              <a:rPr lang="ru-RU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60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Сказка про букву </a:t>
            </a:r>
            <a:r>
              <a:rPr lang="ru-RU" sz="60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 </a:t>
            </a:r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9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sz="49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Путешествие девочки Оли» </a:t>
            </a:r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" name="Рисунок 3" descr="dev_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37401" y="2708920"/>
            <a:ext cx="2211675" cy="3096344"/>
          </a:xfrm>
          <a:prstGeom prst="rect">
            <a:avLst/>
          </a:prstGeom>
        </p:spPr>
      </p:pic>
      <p:pic>
        <p:nvPicPr>
          <p:cNvPr id="5" name="Моя запись 7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3568" y="3326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6" y="980728"/>
            <a:ext cx="5256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4400" b="1" dirty="0" smtClean="0">
                <a:solidFill>
                  <a:srgbClr val="0070C0"/>
                </a:solidFill>
                <a:latin typeface="Comic Sans MS" pitchFamily="66" charset="0"/>
              </a:rPr>
              <a:t>До свидания!</a:t>
            </a:r>
            <a:endParaRPr lang="ru-RU" sz="2400" b="1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" name="Picture 2" descr="C:\Users\Полина\Desktop\Сказка про букву О\dev_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211960" y="1772816"/>
            <a:ext cx="2478330" cy="3626561"/>
          </a:xfrm>
          <a:prstGeom prst="rect">
            <a:avLst/>
          </a:prstGeom>
          <a:noFill/>
        </p:spPr>
      </p:pic>
      <p:pic>
        <p:nvPicPr>
          <p:cNvPr id="6" name="Моя запись 8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7584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836712"/>
            <a:ext cx="540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Оля гласные любила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Постоянно их твердила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339752" y="443711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00392" y="450912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28184" y="450912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83968" y="450912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1031" name="Picture 7" descr="C:\Users\Полина\Desktop\РАБОТА\Доп. работа\Сказка про букву О\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564904"/>
            <a:ext cx="1628775" cy="1562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2" name="Picture 8" descr="C:\Users\Полина\Desktop\РАБОТА\Доп. работа\Сказка про букву О\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564904"/>
            <a:ext cx="1685925" cy="1571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3" name="Picture 9" descr="C:\Users\Полина\Desktop\РАБОТА\Доп. работа\Сказка про букву О\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2564904"/>
            <a:ext cx="1590675" cy="1581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2564904"/>
            <a:ext cx="1647825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979712" y="4941168"/>
            <a:ext cx="10081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668344" y="4941168"/>
            <a:ext cx="10081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40152" y="4941168"/>
            <a:ext cx="10081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23928" y="4941168"/>
            <a:ext cx="10081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9" name="Моя запись 7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395536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2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2" grpId="0"/>
      <p:bldP spid="13" grpId="0"/>
      <p:bldP spid="14" grpId="0"/>
      <p:bldP spid="15" grpId="0"/>
      <p:bldP spid="11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260648"/>
            <a:ext cx="69482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Вдруг пропал один из гласных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Нашей Оле помогай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Звук пропавший называй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907704" y="1916832"/>
            <a:ext cx="6984776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            </a:t>
            </a:r>
            <a:r>
              <a:rPr lang="ru-RU" sz="6600" b="1" dirty="0" smtClean="0"/>
              <a:t>              </a:t>
            </a:r>
            <a:endParaRPr lang="ru-RU" sz="6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07704" y="3140968"/>
            <a:ext cx="6984776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   </a:t>
            </a:r>
            <a:endParaRPr lang="ru-RU" sz="6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07704" y="4365104"/>
            <a:ext cx="6984776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  </a:t>
            </a:r>
            <a:endParaRPr lang="ru-RU" sz="6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07704" y="5589240"/>
            <a:ext cx="6984776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  </a:t>
            </a:r>
            <a:endParaRPr lang="ru-RU" sz="6600" b="1" dirty="0"/>
          </a:p>
        </p:txBody>
      </p:sp>
      <p:pic>
        <p:nvPicPr>
          <p:cNvPr id="2050" name="Picture 2" descr="C:\Users\Полина\Desktop\РАБОТА\Доп. работа\Сказка про букву О\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988840"/>
            <a:ext cx="1066428" cy="995333"/>
          </a:xfrm>
          <a:prstGeom prst="rect">
            <a:avLst/>
          </a:prstGeom>
          <a:noFill/>
        </p:spPr>
      </p:pic>
      <p:pic>
        <p:nvPicPr>
          <p:cNvPr id="2051" name="Picture 3" descr="C:\Users\Полина\Desktop\РАБОТА\Доп. работа\Сказка про букву О\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988840"/>
            <a:ext cx="1079935" cy="1006719"/>
          </a:xfrm>
          <a:prstGeom prst="rect">
            <a:avLst/>
          </a:prstGeom>
          <a:noFill/>
        </p:spPr>
      </p:pic>
      <p:pic>
        <p:nvPicPr>
          <p:cNvPr id="2052" name="Picture 4" descr="C:\Users\Полина\Desktop\РАБОТА\Доп. работа\Сказка про букву О\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988840"/>
            <a:ext cx="1028123" cy="986036"/>
          </a:xfrm>
          <a:prstGeom prst="rect">
            <a:avLst/>
          </a:prstGeom>
          <a:noFill/>
        </p:spPr>
      </p:pic>
      <p:pic>
        <p:nvPicPr>
          <p:cNvPr id="2053" name="Picture 5" descr="C:\Users\Полина\Desktop\РАБОТА\Доп. работа\Сказка про букву О\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1988840"/>
            <a:ext cx="1046366" cy="1016124"/>
          </a:xfrm>
          <a:prstGeom prst="rect">
            <a:avLst/>
          </a:prstGeom>
          <a:noFill/>
        </p:spPr>
      </p:pic>
      <p:pic>
        <p:nvPicPr>
          <p:cNvPr id="15" name="Picture 3" descr="C:\Users\Полина\Desktop\РАБОТА\Доп. работа\Сказка про букву О\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212976"/>
            <a:ext cx="1079935" cy="1006719"/>
          </a:xfrm>
          <a:prstGeom prst="rect">
            <a:avLst/>
          </a:prstGeom>
          <a:noFill/>
        </p:spPr>
      </p:pic>
      <p:pic>
        <p:nvPicPr>
          <p:cNvPr id="16" name="Picture 5" descr="C:\Users\Полина\Desktop\РАБОТА\Доп. работа\Сказка про букву О\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3212976"/>
            <a:ext cx="1046366" cy="1016124"/>
          </a:xfrm>
          <a:prstGeom prst="rect">
            <a:avLst/>
          </a:prstGeom>
          <a:noFill/>
        </p:spPr>
      </p:pic>
      <p:pic>
        <p:nvPicPr>
          <p:cNvPr id="17" name="Picture 2" descr="C:\Users\Полина\Desktop\РАБОТА\Доп. работа\Сказка про букву О\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212976"/>
            <a:ext cx="1066428" cy="995333"/>
          </a:xfrm>
          <a:prstGeom prst="rect">
            <a:avLst/>
          </a:prstGeom>
          <a:noFill/>
        </p:spPr>
      </p:pic>
      <p:pic>
        <p:nvPicPr>
          <p:cNvPr id="18" name="Picture 4" descr="C:\Users\Полина\Desktop\РАБОТА\Доп. работа\Сказка про букву О\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3212976"/>
            <a:ext cx="1028123" cy="986036"/>
          </a:xfrm>
          <a:prstGeom prst="rect">
            <a:avLst/>
          </a:prstGeom>
          <a:noFill/>
        </p:spPr>
      </p:pic>
      <p:pic>
        <p:nvPicPr>
          <p:cNvPr id="19" name="Picture 4" descr="C:\Users\Полина\Desktop\РАБОТА\Доп. работа\Сказка про букву О\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4437112"/>
            <a:ext cx="1028123" cy="986036"/>
          </a:xfrm>
          <a:prstGeom prst="rect">
            <a:avLst/>
          </a:prstGeom>
          <a:noFill/>
        </p:spPr>
      </p:pic>
      <p:pic>
        <p:nvPicPr>
          <p:cNvPr id="20" name="Picture 5" descr="C:\Users\Полина\Desktop\РАБОТА\Доп. работа\Сказка про букву О\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4437112"/>
            <a:ext cx="1046366" cy="1016124"/>
          </a:xfrm>
          <a:prstGeom prst="rect">
            <a:avLst/>
          </a:prstGeom>
          <a:noFill/>
        </p:spPr>
      </p:pic>
      <p:pic>
        <p:nvPicPr>
          <p:cNvPr id="21" name="Picture 3" descr="C:\Users\Полина\Desktop\РАБОТА\Доп. работа\Сказка про букву О\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437112"/>
            <a:ext cx="1079935" cy="1006719"/>
          </a:xfrm>
          <a:prstGeom prst="rect">
            <a:avLst/>
          </a:prstGeom>
          <a:noFill/>
        </p:spPr>
      </p:pic>
      <p:pic>
        <p:nvPicPr>
          <p:cNvPr id="22" name="Picture 2" descr="C:\Users\Полина\Desktop\РАБОТА\Доп. работа\Сказка про букву О\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437112"/>
            <a:ext cx="1066428" cy="995333"/>
          </a:xfrm>
          <a:prstGeom prst="rect">
            <a:avLst/>
          </a:prstGeom>
          <a:noFill/>
        </p:spPr>
      </p:pic>
      <p:pic>
        <p:nvPicPr>
          <p:cNvPr id="23" name="Picture 4" descr="C:\Users\Полина\Desktop\РАБОТА\Доп. работа\Сказка про букву О\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5661248"/>
            <a:ext cx="1028123" cy="986036"/>
          </a:xfrm>
          <a:prstGeom prst="rect">
            <a:avLst/>
          </a:prstGeom>
          <a:noFill/>
        </p:spPr>
      </p:pic>
      <p:pic>
        <p:nvPicPr>
          <p:cNvPr id="24" name="Picture 5" descr="C:\Users\Полина\Desktop\РАБОТА\Доп. работа\Сказка про букву О\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5661248"/>
            <a:ext cx="1046366" cy="1016124"/>
          </a:xfrm>
          <a:prstGeom prst="rect">
            <a:avLst/>
          </a:prstGeom>
          <a:noFill/>
        </p:spPr>
      </p:pic>
      <p:pic>
        <p:nvPicPr>
          <p:cNvPr id="25" name="Picture 2" descr="C:\Users\Полина\Desktop\РАБОТА\Доп. работа\Сказка про букву О\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5661248"/>
            <a:ext cx="1066428" cy="995333"/>
          </a:xfrm>
          <a:prstGeom prst="rect">
            <a:avLst/>
          </a:prstGeom>
          <a:noFill/>
        </p:spPr>
      </p:pic>
      <p:pic>
        <p:nvPicPr>
          <p:cNvPr id="26" name="Picture 3" descr="C:\Users\Полина\Desktop\РАБОТА\Доп. работа\Сказка про букву О\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5661248"/>
            <a:ext cx="1079935" cy="1006719"/>
          </a:xfrm>
          <a:prstGeom prst="rect">
            <a:avLst/>
          </a:prstGeom>
          <a:noFill/>
        </p:spPr>
      </p:pic>
      <p:pic>
        <p:nvPicPr>
          <p:cNvPr id="27" name="Picture 7" descr="http://pozys.ru/wp-content/uploads/2015/09/vopros-275x3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1988840"/>
            <a:ext cx="652309" cy="1008112"/>
          </a:xfrm>
          <a:prstGeom prst="rect">
            <a:avLst/>
          </a:prstGeom>
          <a:noFill/>
        </p:spPr>
      </p:pic>
      <p:pic>
        <p:nvPicPr>
          <p:cNvPr id="31" name="Picture 7" descr="http://pozys.ru/wp-content/uploads/2015/09/vopros-275x3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3212976"/>
            <a:ext cx="605716" cy="936104"/>
          </a:xfrm>
          <a:prstGeom prst="rect">
            <a:avLst/>
          </a:prstGeom>
          <a:noFill/>
        </p:spPr>
      </p:pic>
      <p:pic>
        <p:nvPicPr>
          <p:cNvPr id="32" name="Picture 7" descr="http://pozys.ru/wp-content/uploads/2015/09/vopros-275x3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8344" y="4437112"/>
            <a:ext cx="605716" cy="936104"/>
          </a:xfrm>
          <a:prstGeom prst="rect">
            <a:avLst/>
          </a:prstGeom>
          <a:noFill/>
        </p:spPr>
      </p:pic>
      <p:pic>
        <p:nvPicPr>
          <p:cNvPr id="33" name="Picture 7" descr="http://pozys.ru/wp-content/uploads/2015/09/vopros-275x3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8344" y="5661248"/>
            <a:ext cx="605716" cy="936104"/>
          </a:xfrm>
          <a:prstGeom prst="rect">
            <a:avLst/>
          </a:prstGeom>
          <a:noFill/>
        </p:spPr>
      </p:pic>
      <p:pic>
        <p:nvPicPr>
          <p:cNvPr id="28" name="Моя запись 7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323528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2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ина\Desktop\Сказка про букву О\6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7491" y="2132856"/>
            <a:ext cx="3808805" cy="293422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07704" y="332656"/>
            <a:ext cx="69482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От дедушки пришло письмо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«Оля приезжай ко мне в село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У нас очень хорошо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Урожай созрел давно»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5157192"/>
            <a:ext cx="65882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Ты картинку рассмотри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Одним словом назови</a:t>
            </a:r>
            <a:endParaRPr lang="ru-RU" sz="3200" dirty="0"/>
          </a:p>
        </p:txBody>
      </p:sp>
      <p:pic>
        <p:nvPicPr>
          <p:cNvPr id="5122" name="Picture 2" descr="C:\Users\Полина\Desktop\Сказка про букву О\dev_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11560" y="3933056"/>
            <a:ext cx="1749896" cy="2560637"/>
          </a:xfrm>
          <a:prstGeom prst="rect">
            <a:avLst/>
          </a:prstGeom>
          <a:noFill/>
        </p:spPr>
      </p:pic>
      <p:pic>
        <p:nvPicPr>
          <p:cNvPr id="7" name="Моя запись 74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39552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C:\Users\Полина\Desktop\Сказка про букву О\cloud.png"/>
          <p:cNvPicPr>
            <a:picLocks noChangeAspect="1" noChangeArrowheads="1"/>
          </p:cNvPicPr>
          <p:nvPr/>
        </p:nvPicPr>
        <p:blipFill>
          <a:blip r:embed="rId3" cstate="print"/>
          <a:srcRect l="2986" r="8957"/>
          <a:stretch>
            <a:fillRect/>
          </a:stretch>
        </p:blipFill>
        <p:spPr bwMode="auto">
          <a:xfrm>
            <a:off x="7020272" y="3861048"/>
            <a:ext cx="2123728" cy="1465479"/>
          </a:xfrm>
          <a:prstGeom prst="rect">
            <a:avLst/>
          </a:prstGeom>
          <a:noFill/>
        </p:spPr>
      </p:pic>
      <p:pic>
        <p:nvPicPr>
          <p:cNvPr id="2051" name="Picture 3" descr="C:\Users\Полина\Desktop\Сказка про букву О\окн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556792"/>
            <a:ext cx="2879953" cy="2160240"/>
          </a:xfrm>
          <a:prstGeom prst="rect">
            <a:avLst/>
          </a:prstGeom>
          <a:noFill/>
        </p:spPr>
      </p:pic>
      <p:pic>
        <p:nvPicPr>
          <p:cNvPr id="2055" name="Picture 7" descr="C:\Users\Полина\Desktop\Сказка про букву О\osli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2750" y="1340768"/>
            <a:ext cx="2381250" cy="23812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19672" y="5780782"/>
            <a:ext cx="69482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Ты картинки рассмотри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Первый звук назови!</a:t>
            </a:r>
            <a:endParaRPr lang="ru-RU" sz="3200" dirty="0"/>
          </a:p>
        </p:txBody>
      </p:sp>
      <p:pic>
        <p:nvPicPr>
          <p:cNvPr id="2050" name="Picture 2" descr="C:\Users\Полина\Desktop\Сказка про букву О\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629063"/>
            <a:ext cx="2123728" cy="1700675"/>
          </a:xfrm>
          <a:prstGeom prst="rect">
            <a:avLst/>
          </a:prstGeom>
          <a:noFill/>
        </p:spPr>
      </p:pic>
      <p:pic>
        <p:nvPicPr>
          <p:cNvPr id="2052" name="Picture 4" descr="C:\Users\Полина\Desktop\Сказка про букву О\8363205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501008"/>
            <a:ext cx="1794661" cy="1944216"/>
          </a:xfrm>
          <a:prstGeom prst="rect">
            <a:avLst/>
          </a:prstGeom>
          <a:noFill/>
        </p:spPr>
      </p:pic>
      <p:pic>
        <p:nvPicPr>
          <p:cNvPr id="2053" name="Picture 5" descr="C:\Users\Полина\Desktop\Сказка про букву О\0604a5b66d9f99e3455ebe452d3c2ccc77a9700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696" y="3284984"/>
            <a:ext cx="2520280" cy="2520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07704" y="188640"/>
            <a:ext cx="69482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В гостях у деда Осипа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Восхищалась Оля –</a:t>
            </a:r>
            <a:r>
              <a:rPr lang="ru-RU" sz="3200" b="1" i="1" dirty="0" smtClean="0">
                <a:solidFill>
                  <a:srgbClr val="0070C0"/>
                </a:solidFill>
                <a:latin typeface="Comic Sans MS" pitchFamily="66" charset="0"/>
              </a:rPr>
              <a:t> «О!»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Как много нового всего.</a:t>
            </a:r>
            <a:endParaRPr lang="ru-RU" sz="3200" dirty="0"/>
          </a:p>
        </p:txBody>
      </p:sp>
      <p:pic>
        <p:nvPicPr>
          <p:cNvPr id="2054" name="Picture 6" descr="C:\Users\Полина\Desktop\Сказка про букву О\osy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1844825"/>
            <a:ext cx="2310954" cy="1440160"/>
          </a:xfrm>
          <a:prstGeom prst="rect">
            <a:avLst/>
          </a:prstGeom>
          <a:noFill/>
        </p:spPr>
      </p:pic>
      <p:pic>
        <p:nvPicPr>
          <p:cNvPr id="2056" name="Picture 8" descr="C:\Users\Полина\Desktop\Сказка про букву О\1314095814_oi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99992" y="3933056"/>
            <a:ext cx="2487173" cy="1450851"/>
          </a:xfrm>
          <a:prstGeom prst="rect">
            <a:avLst/>
          </a:prstGeom>
          <a:noFill/>
        </p:spPr>
      </p:pic>
      <p:pic>
        <p:nvPicPr>
          <p:cNvPr id="12" name="Моя запись 75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325901" y="2801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2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800" decel="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0" decel="100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32040" y="260648"/>
            <a:ext cx="4211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На что похожа буква О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Оля знала хорошо.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В этой букве нет угла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Оттого она кругла.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Покатиться бы смогла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На предметы посмотри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С буквой О их сравни</a:t>
            </a:r>
          </a:p>
        </p:txBody>
      </p:sp>
      <p:pic>
        <p:nvPicPr>
          <p:cNvPr id="1026" name="Picture 2" descr="C:\Users\Полина\Desktop\Сказка про букву О\566_0_32a27f402345904383d612dcc7f63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71953"/>
            <a:ext cx="2124432" cy="1553723"/>
          </a:xfrm>
          <a:prstGeom prst="rect">
            <a:avLst/>
          </a:prstGeom>
          <a:noFill/>
        </p:spPr>
      </p:pic>
      <p:pic>
        <p:nvPicPr>
          <p:cNvPr id="1027" name="Picture 3" descr="C:\Users\Полина\Desktop\Сказка про букву О\0167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916832"/>
            <a:ext cx="1944216" cy="1944216"/>
          </a:xfrm>
          <a:prstGeom prst="rect">
            <a:avLst/>
          </a:prstGeom>
          <a:noFill/>
        </p:spPr>
      </p:pic>
      <p:pic>
        <p:nvPicPr>
          <p:cNvPr id="1028" name="Picture 4" descr="C:\Users\Полина\Desktop\Сказка про букву О\barank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32856"/>
            <a:ext cx="2195736" cy="1646802"/>
          </a:xfrm>
          <a:prstGeom prst="rect">
            <a:avLst/>
          </a:prstGeom>
          <a:noFill/>
        </p:spPr>
      </p:pic>
      <p:pic>
        <p:nvPicPr>
          <p:cNvPr id="1029" name="Picture 5" descr="C:\Users\Полина\Desktop\Сказка про букву О\dab1a41143e8aedc8b2b8f0ab4468a4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3717032"/>
            <a:ext cx="2724894" cy="2724894"/>
          </a:xfrm>
          <a:prstGeom prst="rect">
            <a:avLst/>
          </a:prstGeom>
          <a:noFill/>
        </p:spPr>
      </p:pic>
      <p:pic>
        <p:nvPicPr>
          <p:cNvPr id="1031" name="Picture 7" descr="C:\Users\Полина\Desktop\Сказка про букву О\votota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05272"/>
            <a:ext cx="2394893" cy="1676425"/>
          </a:xfrm>
          <a:prstGeom prst="rect">
            <a:avLst/>
          </a:prstGeom>
          <a:noFill/>
        </p:spPr>
      </p:pic>
      <p:pic>
        <p:nvPicPr>
          <p:cNvPr id="1032" name="Picture 8" descr="C:\Users\Полина\Desktop\Сказка про букву О\koleso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3284984"/>
            <a:ext cx="1956462" cy="2924944"/>
          </a:xfrm>
          <a:prstGeom prst="rect">
            <a:avLst/>
          </a:prstGeom>
          <a:noFill/>
        </p:spPr>
      </p:pic>
      <p:pic>
        <p:nvPicPr>
          <p:cNvPr id="1030" name="Picture 6" descr="C:\Users\Полина\Desktop\Сказка про букву О\kartina-v-derev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757728"/>
            <a:ext cx="2267124" cy="2878466"/>
          </a:xfrm>
          <a:prstGeom prst="rect">
            <a:avLst/>
          </a:prstGeom>
          <a:noFill/>
        </p:spPr>
      </p:pic>
      <p:pic>
        <p:nvPicPr>
          <p:cNvPr id="10" name="Моя запись 7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323528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71800" y="260648"/>
            <a:ext cx="4211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Укатилась буква О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Кто найдет ее легко?</a:t>
            </a:r>
          </a:p>
        </p:txBody>
      </p:sp>
      <p:pic>
        <p:nvPicPr>
          <p:cNvPr id="2050" name="Picture 2" descr="C:\Users\Полина\Desktop\Сказка про букву О\osl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2237234" cy="2381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1" name="Picture 3" descr="C:\Users\Полина\Desktop\РАБОТА\Доп. работа\Сказка про букву к\ко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412776"/>
            <a:ext cx="2221607" cy="23854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2" name="Picture 4" descr="C:\Users\Полина\Desktop\Сказка про букву О\-qvcViyTEK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5" y="1412776"/>
            <a:ext cx="2232248" cy="2376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11560" y="4077072"/>
            <a:ext cx="223224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Comic Sans MS" pitchFamily="66" charset="0"/>
              </a:rPr>
              <a:t>О</a:t>
            </a:r>
            <a:r>
              <a:rPr lang="ru-RU" sz="3200" b="1" dirty="0" smtClean="0"/>
              <a:t>                            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228184" y="4077072"/>
            <a:ext cx="223224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Comic Sans MS" pitchFamily="66" charset="0"/>
              </a:rPr>
              <a:t>         О</a:t>
            </a:r>
            <a:r>
              <a:rPr lang="ru-RU" sz="3200" b="1" dirty="0" smtClean="0"/>
              <a:t>                            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19872" y="4077072"/>
            <a:ext cx="223224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Comic Sans MS" pitchFamily="66" charset="0"/>
              </a:rPr>
              <a:t>	О</a:t>
            </a:r>
            <a:r>
              <a:rPr lang="ru-RU" sz="3200" b="1" dirty="0" smtClean="0"/>
              <a:t>                            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771800" y="5157192"/>
            <a:ext cx="4211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На картинки посмотри,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Место звука ты найди</a:t>
            </a:r>
          </a:p>
        </p:txBody>
      </p:sp>
      <p:pic>
        <p:nvPicPr>
          <p:cNvPr id="14" name="Моя запись 77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23528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260648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Дед загадывал загадки,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Где слова играли в прятки.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Друзья, Оле помогите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Слова в рифму назовите</a:t>
            </a:r>
          </a:p>
        </p:txBody>
      </p:sp>
      <p:pic>
        <p:nvPicPr>
          <p:cNvPr id="3075" name="Picture 3" descr="C:\Users\Полина\Desktop\Сказка про букву О\e4974ac6edce8144910ce28d07c8a5a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2160240" cy="1376495"/>
          </a:xfrm>
          <a:prstGeom prst="rect">
            <a:avLst/>
          </a:prstGeom>
          <a:noFill/>
        </p:spPr>
      </p:pic>
      <p:pic>
        <p:nvPicPr>
          <p:cNvPr id="3076" name="Picture 4" descr="C:\Users\Полина\Desktop\Сказка про букву О\agadav02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916832"/>
            <a:ext cx="2082853" cy="1771279"/>
          </a:xfrm>
          <a:prstGeom prst="rect">
            <a:avLst/>
          </a:prstGeom>
          <a:noFill/>
        </p:spPr>
      </p:pic>
      <p:pic>
        <p:nvPicPr>
          <p:cNvPr id="3077" name="Picture 5" descr="C:\Users\Полина\Desktop\Сказка про букву О\365025074899d492034c817187bfbe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988840"/>
            <a:ext cx="2183123" cy="1516278"/>
          </a:xfrm>
          <a:prstGeom prst="rect">
            <a:avLst/>
          </a:prstGeom>
          <a:noFill/>
        </p:spPr>
      </p:pic>
      <p:pic>
        <p:nvPicPr>
          <p:cNvPr id="3078" name="Picture 6" descr="C:\Users\Полина\Desktop\Сказка про букву О\340_1_mai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501008"/>
            <a:ext cx="2016224" cy="2016224"/>
          </a:xfrm>
          <a:prstGeom prst="rect">
            <a:avLst/>
          </a:prstGeom>
          <a:noFill/>
        </p:spPr>
      </p:pic>
      <p:pic>
        <p:nvPicPr>
          <p:cNvPr id="3080" name="Picture 8" descr="C:\Users\Полина\Desktop\Сказка про букву О\pomidor-sank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3645024"/>
            <a:ext cx="1728192" cy="1903590"/>
          </a:xfrm>
          <a:prstGeom prst="rect">
            <a:avLst/>
          </a:prstGeom>
          <a:noFill/>
        </p:spPr>
      </p:pic>
      <p:pic>
        <p:nvPicPr>
          <p:cNvPr id="3081" name="Picture 9" descr="C:\Users\Полина\Desktop\Сказка про букву О\syraya-kartoshka-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9" y="3861048"/>
            <a:ext cx="2525978" cy="165618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11560" y="5517232"/>
            <a:ext cx="3635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Я полью зеленый…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По листочку ползет…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Играет весело…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860032" y="5517232"/>
            <a:ext cx="3491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В кастрюле варится…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В салат порежем…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Comic Sans MS" pitchFamily="66" charset="0"/>
              </a:rPr>
              <a:t>Краской выкрасим…</a:t>
            </a:r>
          </a:p>
          <a:p>
            <a:pPr algn="ctr"/>
            <a:endParaRPr lang="ru-RU" sz="2400" b="1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1" name="Моя запись 78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323528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2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Полина\Desktop\Сказка про букву О\9e96eef0287609b37d8e01cc2f4404d5_big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556792"/>
            <a:ext cx="2265520" cy="19442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11760" y="260648"/>
            <a:ext cx="4752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 -Оля, домой поезжай,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Овощи возьми с собой!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Ты в корзинку их сложи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Со звуком «О» - подружи.</a:t>
            </a:r>
          </a:p>
        </p:txBody>
      </p:sp>
      <p:pic>
        <p:nvPicPr>
          <p:cNvPr id="4099" name="Picture 3" descr="C:\Users\Полина\Desktop\Сказка про букву О\pletenaja_korzinka_dlja_podarkov_optom_art2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6147" y="3759497"/>
            <a:ext cx="2727853" cy="3098503"/>
          </a:xfrm>
          <a:prstGeom prst="rect">
            <a:avLst/>
          </a:prstGeom>
          <a:noFill/>
        </p:spPr>
      </p:pic>
      <p:pic>
        <p:nvPicPr>
          <p:cNvPr id="4100" name="Picture 4" descr="C:\Users\Полина\Desktop\Сказка про букву О\107156_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12976"/>
            <a:ext cx="2438400" cy="1798637"/>
          </a:xfrm>
          <a:prstGeom prst="rect">
            <a:avLst/>
          </a:prstGeom>
          <a:noFill/>
        </p:spPr>
      </p:pic>
      <p:pic>
        <p:nvPicPr>
          <p:cNvPr id="4101" name="Picture 5" descr="C:\Users\Полина\Desktop\Сказка про букву О\pomidor-sank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956622"/>
            <a:ext cx="1726183" cy="1901378"/>
          </a:xfrm>
          <a:prstGeom prst="rect">
            <a:avLst/>
          </a:prstGeom>
          <a:noFill/>
        </p:spPr>
      </p:pic>
      <p:pic>
        <p:nvPicPr>
          <p:cNvPr id="12" name="Picture 5" descr="C:\Users\Полина\Desktop\Сказка про букву О\365025074899d492034c817187bfbec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5341722"/>
            <a:ext cx="2183123" cy="1516278"/>
          </a:xfrm>
          <a:prstGeom prst="rect">
            <a:avLst/>
          </a:prstGeom>
          <a:noFill/>
        </p:spPr>
      </p:pic>
      <p:pic>
        <p:nvPicPr>
          <p:cNvPr id="4106" name="Picture 10" descr="C:\Users\Полина\Desktop\Сказка про букву О\corn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82639" y="1772816"/>
            <a:ext cx="2261361" cy="1694879"/>
          </a:xfrm>
          <a:prstGeom prst="rect">
            <a:avLst/>
          </a:prstGeom>
          <a:noFill/>
        </p:spPr>
      </p:pic>
      <p:pic>
        <p:nvPicPr>
          <p:cNvPr id="4098" name="Picture 2" descr="C:\Users\Полина\Desktop\Сказка про букву О\Без названия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1700808"/>
            <a:ext cx="2133600" cy="1724025"/>
          </a:xfrm>
          <a:prstGeom prst="rect">
            <a:avLst/>
          </a:prstGeom>
          <a:noFill/>
        </p:spPr>
      </p:pic>
      <p:pic>
        <p:nvPicPr>
          <p:cNvPr id="4105" name="Picture 9" descr="C:\Users\Полина\Desktop\Сказка про букву О\goroh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1916832"/>
            <a:ext cx="2368186" cy="1597149"/>
          </a:xfrm>
          <a:prstGeom prst="rect">
            <a:avLst/>
          </a:prstGeom>
          <a:noFill/>
        </p:spPr>
      </p:pic>
      <p:pic>
        <p:nvPicPr>
          <p:cNvPr id="4103" name="Picture 7" descr="C:\Users\Полина\Desktop\Сказка про букву О\syraya-kartoshka-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35896" y="3573016"/>
            <a:ext cx="2678251" cy="1756023"/>
          </a:xfrm>
          <a:prstGeom prst="rect">
            <a:avLst/>
          </a:prstGeom>
          <a:noFill/>
        </p:spPr>
      </p:pic>
      <p:pic>
        <p:nvPicPr>
          <p:cNvPr id="13" name="Моя запись 7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179512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2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6 0.12627 L 0.69444 0.4935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18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18 0.12511 L 0.26424 0.4188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14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410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296 0.06083 L 0.27101 0.1658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5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410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4 0.03769 L 0.66163 0.0270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" y="-5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410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194</Words>
  <Application>Microsoft Office PowerPoint</Application>
  <PresentationFormat>Экран (4:3)</PresentationFormat>
  <Paragraphs>58</Paragraphs>
  <Slides>10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Сказка про букву О  «Путешествие девочки Оли»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про букву О  «Путешествие девочки Оли»</dc:title>
  <dc:creator>Полина</dc:creator>
  <cp:lastModifiedBy>Полина</cp:lastModifiedBy>
  <cp:revision>60</cp:revision>
  <dcterms:created xsi:type="dcterms:W3CDTF">2016-10-24T09:17:19Z</dcterms:created>
  <dcterms:modified xsi:type="dcterms:W3CDTF">2020-04-20T20:18:47Z</dcterms:modified>
</cp:coreProperties>
</file>