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3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B242F-11C6-481B-8C6B-6F1CDFADF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4DA854-3E24-4450-8978-DE8CEE988A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F39E3-747E-4DF6-8AA7-288965D12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1A4BFC-49F7-4400-8C82-B3ECB8841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5530AD-C8FD-42CF-B8F0-A06B2D42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064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E9831F-2AD3-4B54-9A58-20E314E8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8F9C378-640E-4A4C-91DE-AC15CF63C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5FE167-4958-4DD1-8A25-0EA6B12F4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B5F582-0805-41D7-B414-7901EA35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D7865E-3052-4656-866A-AE1471C8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64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CD2889-636A-4116-BAAC-0E8EA27E29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0AE4F30-4206-41C2-87A0-4D2E3D0849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7F6388-0A88-4868-BEFC-5ECBBEC7B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D0C017-E0BF-4B8D-B9F3-116AFCDA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903ED-451D-4C25-BBDB-375C187F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970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16B31-D135-4001-961A-A2F50FE6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70FDAF-4E7A-4D06-9515-80CA801025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8B4B0-9E52-4135-8101-515CD6A5A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0C0EB9-4C6B-4B03-86CE-683B21B4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112DA9-A260-499F-B6D6-23B16B309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112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87B67-DF61-43EC-A531-7F45AD247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61BCCE-A386-4610-89CF-2F90B6571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584E0F-CE93-4493-AE48-485798A9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8D9BA7-2D61-4575-A2B9-FAB7B4364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2D8EA0-8919-4283-88DA-121DB93B0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27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3F68E8-ABA9-4880-B1DE-E43BADC8F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A6C61D-C195-493C-843D-7EBAF83C5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09F0C5-00D5-4A46-97B6-438CDCEBC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E86462A-9BA7-4D11-B1BC-5E185A60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FB6D11-DF3C-49C5-8C22-0E5D6690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54CF7A-A63A-4FEA-ADFD-1CAB75C6C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820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D75C8D-837E-4C1C-A7C9-D3B76ADB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2398DD-EA70-496A-A4BD-D023C9A58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939D96-5724-4155-B943-F61A4A8EE3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8889D-36CA-447F-82C7-AFB6D57FA9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3028B6-56A1-4F88-9B52-E7A69C1FDC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645BE4A-6F5D-415C-95F0-22A5BB94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FB1BF58-1063-4ED0-8CDB-F7B87C476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1781410-36D0-46F5-A777-742A09BF7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157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7AB2C-7986-4C6E-B7D4-7D5A2B1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5C05DA7-C0CF-4BEB-ADEE-6BB5FB57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747C360-26A0-494A-8F10-742109848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29A14F-A282-42E5-8FE5-485934B43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712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DA32C4-5F3B-4566-8E31-44A43F975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8F4F17-C0C8-4446-8AB0-3ADFC136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EB466F0-1832-45C0-96B5-BF783B74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563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EA515-E1B1-448C-9677-51D519D82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048EEE-C950-4642-8D69-19179A0E8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458B60-99CF-4CEB-9045-D2F6DC5237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F4EDC9-2639-4B33-9444-B41BDE759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6C1D7E-BD6D-487B-81E4-B660D3FC2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38D55E-0CA4-4992-9B55-AE341499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2828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74EE0-F430-4ABE-973F-A632E08C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F23585E-33F4-478B-A03E-0C689A4490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7F99CC-A747-4EE7-9D09-6709A3A95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53B890-2D3F-464B-99DC-5AD06C1B6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92CB724-3C45-4F98-9BFC-0A335AC2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F33C67-3EE5-49E1-BDBB-FF0B34786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54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3600DA-EB59-4807-AAB7-3CE8E293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40FA80-BD42-458F-966B-ABA02989E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3C7D4C-EEA4-4E22-8A5C-344A82894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88760-100C-4E10-9AE4-E77F21F316A4}" type="datetimeFigureOut">
              <a:rPr lang="ru-RU" smtClean="0"/>
              <a:t>24.03.2026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53E35-FEC1-461B-9658-621F2D8DD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68B8B-6B58-46DD-9967-B85090D8D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26214-AC0A-4EE3-9270-7FE15259757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09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DF719D-58C7-48CE-9255-001BC6EB8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998" y="93689"/>
            <a:ext cx="8829206" cy="662190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557699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етит вертолет">
            <a:hlinkClick r:id="" action="ppaction://media"/>
            <a:extLst>
              <a:ext uri="{FF2B5EF4-FFF2-40B4-BE49-F238E27FC236}">
                <a16:creationId xmlns:a16="http://schemas.microsoft.com/office/drawing/2014/main" id="{E3182DA3-816A-4EB9-9604-541B51C163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A75F6-8B86-4FDE-9C78-5E16BD2F5F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605"/>
          <a:stretch/>
        </p:blipFill>
        <p:spPr>
          <a:xfrm>
            <a:off x="-16656" y="1362"/>
            <a:ext cx="12208656" cy="686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53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69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CB343C7D-1F1A-4826-B122-2B1BA6FCEC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1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74FF72B9-029C-44D5-9386-8177E269BE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3EBB35-0B2F-4DE5-A97A-0F3234437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BFFCDC-2305-43EC-998B-70D777926E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924" y="7495"/>
            <a:ext cx="9134007" cy="68505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0560E1-4F94-43BB-960B-5B6AFC7DF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05"/>
          <a:stretch/>
        </p:blipFill>
        <p:spPr>
          <a:xfrm>
            <a:off x="1027984" y="18077"/>
            <a:ext cx="10355885" cy="684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8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B5E3ACF5-B89A-4EA0-9948-F65790082F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3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051F5C02-43DB-4823-8867-3266BDD321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61A09A-2B10-45C4-B149-CCA80251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782" y="0"/>
            <a:ext cx="9006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543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0</Words>
  <Application>Microsoft Office PowerPoint</Application>
  <PresentationFormat>Широкоэкранный</PresentationFormat>
  <Paragraphs>0</Paragraphs>
  <Slides>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Казаринов</dc:creator>
  <cp:lastModifiedBy>Екатерина Казаринов</cp:lastModifiedBy>
  <cp:revision>8</cp:revision>
  <dcterms:created xsi:type="dcterms:W3CDTF">2026-03-24T16:09:02Z</dcterms:created>
  <dcterms:modified xsi:type="dcterms:W3CDTF">2026-03-24T17:32:57Z</dcterms:modified>
</cp:coreProperties>
</file>