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1" r:id="rId4"/>
    <p:sldId id="321" r:id="rId5"/>
    <p:sldId id="313" r:id="rId6"/>
    <p:sldId id="314" r:id="rId7"/>
    <p:sldId id="315" r:id="rId8"/>
    <p:sldId id="317" r:id="rId9"/>
    <p:sldId id="318" r:id="rId10"/>
    <p:sldId id="319" r:id="rId11"/>
    <p:sldId id="320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46C"/>
    <a:srgbClr val="008A00"/>
    <a:srgbClr val="FFFF0D"/>
    <a:srgbClr val="171191"/>
    <a:srgbClr val="006C00"/>
    <a:srgbClr val="401B5B"/>
    <a:srgbClr val="F6750A"/>
    <a:srgbClr val="FFFF75"/>
    <a:srgbClr val="9E0000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8" autoAdjust="0"/>
  </p:normalViewPr>
  <p:slideViewPr>
    <p:cSldViewPr>
      <p:cViewPr varScale="1">
        <p:scale>
          <a:sx n="69" d="100"/>
          <a:sy n="69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FF75">
                <a:alpha val="25882"/>
              </a:srgbClr>
            </a:gs>
            <a:gs pos="100000">
              <a:srgbClr val="3DD3F1">
                <a:alpha val="3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circl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&#1090;&#1074;_&#1079;&#1072;&#1089;&#1090;&#1072;&#1074;&#1082;&#1072;_-_&#1080;&#1079;_&#1087;&#1077;&#1088;&#1077;&#1076;&#1072;&#1095;&#1080;_&#1042;_&#1075;&#1086;&#1089;&#1090;&#1103;&#1093;_&#1091;_&#1089;&#1082;&#1072;&#1079;&#1082;&#1080;_(Zvonit_ru).mi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41.jpeg"/><Relationship Id="rId11" Type="http://schemas.openxmlformats.org/officeDocument/2006/relationships/image" Target="../media/image22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8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7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audio" Target="../media/audio1.wav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&#1090;&#1074;_&#1079;&#1072;&#1089;&#1090;&#1072;&#1074;&#1082;&#1072;_-_&#1080;&#1079;_&#1087;&#1077;&#1088;&#1077;&#1076;&#1072;&#1095;&#1080;_&#1042;_&#1075;&#1086;&#1089;&#1090;&#1103;&#1093;_&#1091;_&#1089;&#1082;&#1072;&#1079;&#1082;&#1080;_(Zvonit_ru).mid" TargetMode="Externa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file:///C:\Users\1\Music\03%20&#1042;&#1077;&#1089;&#1105;&#1083;&#1072;&#1103;%20&#1084;&#1077;&#1083;&#1086;&#1076;&#1080;&#1103;.wma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__Microsoft_Office_PowerPoint_97-20031.ppt"/><Relationship Id="rId11" Type="http://schemas.openxmlformats.org/officeDocument/2006/relationships/image" Target="../media/image6.png"/><Relationship Id="rId5" Type="http://schemas.openxmlformats.org/officeDocument/2006/relationships/image" Target="../media/image8.jpeg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6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hyperlink" Target="http://images.yandex.ru/yandsearch?p=1&amp;text=%D1%81%D0%BD%D0%B5%D0%B6%D0%BD%D0%B0%D1%8F%20%D0%BA%D0%BE%D1%80%D0%BE%D0%BB%D0%B5%D0%B2%D0%B0%20%D0%BC%D1%83%D0%BB%D1%8C%D1%82%D1%84%D0%B8%D0%BB%D1%8C%D0%BC&amp;clid=40316&amp;img_url=http://i067.radikal.ru/0912/f5/5da4ccbba9e2t.jpg&amp;pos=32&amp;uinfo=sw-1151-sh-804-fw-926-fh-598-pd-1&amp;rpt=simag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file:///C:\Users\1\Music\03%20&#1042;&#1077;&#1089;&#1105;&#1083;&#1072;&#1103;%20&#1084;&#1077;&#1083;&#1086;&#1076;&#1080;&#1103;.wma" TargetMode="External"/><Relationship Id="rId1" Type="http://schemas.openxmlformats.org/officeDocument/2006/relationships/vmlDrawing" Target="../drawings/vmlDrawing2.vml"/><Relationship Id="rId6" Type="http://schemas.openxmlformats.org/officeDocument/2006/relationships/hyperlink" Target="http://images.yandex.ru/yandsearch?text=%D1%80%D0%B5%D0%BF%D0%BA%D0%B0%20%D0%BC%D1%83%D0%BB%D1%8C%D1%82%D1%84%D0%B8%D0%BB%D1%8C%D0%BC&amp;img_url=http://img.labirint.ru/images/comments_pic/0921/03labfcav1242995200.jpg&amp;pos=11&amp;uinfo=sw-1151-sh-804-fw-0-fh-598-pd-1&amp;rpt=simage" TargetMode="External"/><Relationship Id="rId5" Type="http://schemas.openxmlformats.org/officeDocument/2006/relationships/oleObject" Target="../embeddings/____________Microsoft_Office_PowerPoint_97-20032.ppt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jpeg"/><Relationship Id="rId12" Type="http://schemas.openxmlformats.org/officeDocument/2006/relationships/image" Target="../media/image23.jpeg"/><Relationship Id="rId2" Type="http://schemas.openxmlformats.org/officeDocument/2006/relationships/audio" Target="file:///C:\Users\1\Music\03%20&#1042;&#1077;&#1089;&#1105;&#1083;&#1072;&#1103;%20&#1084;&#1077;&#1083;&#1086;&#1076;&#1080;&#1103;.wma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__Microsoft_Office_PowerPoint_97-20033.ppt"/><Relationship Id="rId11" Type="http://schemas.openxmlformats.org/officeDocument/2006/relationships/image" Target="../media/image39.jpeg"/><Relationship Id="rId5" Type="http://schemas.openxmlformats.org/officeDocument/2006/relationships/image" Target="../media/image8.jpeg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EBF8FB">
                <a:alpha val="8000"/>
              </a:srgbClr>
            </a:gs>
            <a:gs pos="100000">
              <a:srgbClr val="3DD3F1">
                <a:alpha val="3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0166" y="271462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звука Ц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словах и предложениях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41433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читель-логопед Е.М.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Цыкунова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некотором царстве,</a:t>
            </a:r>
            <a:r>
              <a:rPr lang="ru-RU" sz="4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некотором государстве…</a:t>
            </a:r>
          </a:p>
        </p:txBody>
      </p:sp>
      <p:pic>
        <p:nvPicPr>
          <p:cNvPr id="11" name="Рисунок 10" descr="H30XFz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9058" y="3500438"/>
            <a:ext cx="4286280" cy="2300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342900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(индивидуальное занятие для детей дошкольного возраста)</a:t>
            </a:r>
            <a:endParaRPr lang="ru-RU" sz="1400" b="1" dirty="0">
              <a:solidFill>
                <a:srgbClr val="002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rame 107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13314" name="Picture 2" descr="http://s010.radikal.ru/i314/1011/8f/891c684a474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1285860"/>
            <a:ext cx="72152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000" b="1" dirty="0" smtClean="0">
                <a:solidFill>
                  <a:srgbClr val="006C00"/>
                </a:solidFill>
                <a:latin typeface="Arial Black" pitchFamily="34" charset="0"/>
                <a:ea typeface="BatangChe" pitchFamily="49" charset="-127"/>
              </a:rPr>
              <a:t>КАЛЕЙДОСКОП       СКАЗОК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171191"/>
                </a:solidFill>
              </a:rPr>
              <a:t>Автоматизация </a:t>
            </a:r>
            <a:r>
              <a:rPr lang="ru-RU" sz="2800" b="1" i="1" dirty="0" smtClean="0">
                <a:solidFill>
                  <a:srgbClr val="171191"/>
                </a:solidFill>
              </a:rPr>
              <a:t>звука </a:t>
            </a:r>
            <a:r>
              <a:rPr lang="ru-RU" sz="2800" b="1" i="1" dirty="0" smtClean="0">
                <a:solidFill>
                  <a:srgbClr val="171191"/>
                </a:solidFill>
              </a:rPr>
              <a:t>«Р»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171191"/>
                </a:solidFill>
              </a:rPr>
              <a:t>в словах и предложениях</a:t>
            </a:r>
            <a:endParaRPr lang="ru-RU" sz="2800" b="1" i="1" dirty="0">
              <a:solidFill>
                <a:srgbClr val="171191"/>
              </a:solidFill>
            </a:endParaRPr>
          </a:p>
        </p:txBody>
      </p:sp>
      <p:pic>
        <p:nvPicPr>
          <p:cNvPr id="16" name="тв_заставка_-_из_передачи_В_гостях_у_сказки_(Zvonit_ru)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1533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40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728" y="500043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 скороговорки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52" y="521495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221455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Пирату и брат не брат, на то он и пират 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857217" y="3571876"/>
            <a:ext cx="7786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Страшила, Дровосек и Трусливый Лев добрались до Изумрудного города 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542926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Папа Карло продал куртку и купил для Буратино букварь 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пират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1214422"/>
            <a:ext cx="929640" cy="1071570"/>
          </a:xfrm>
          <a:prstGeom prst="rect">
            <a:avLst/>
          </a:prstGeom>
        </p:spPr>
      </p:pic>
      <p:pic>
        <p:nvPicPr>
          <p:cNvPr id="9" name="Рисунок 8" descr="пират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214422"/>
            <a:ext cx="1120140" cy="1071570"/>
          </a:xfrm>
          <a:prstGeom prst="rect">
            <a:avLst/>
          </a:prstGeom>
        </p:spPr>
      </p:pic>
      <p:pic>
        <p:nvPicPr>
          <p:cNvPr id="11" name="Рисунок 10" descr="все из из.город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714620"/>
            <a:ext cx="1143008" cy="928694"/>
          </a:xfrm>
          <a:prstGeom prst="rect">
            <a:avLst/>
          </a:prstGeom>
        </p:spPr>
      </p:pic>
      <p:pic>
        <p:nvPicPr>
          <p:cNvPr id="12" name="Рисунок 11" descr="из.горо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786058"/>
            <a:ext cx="1143008" cy="857256"/>
          </a:xfrm>
          <a:prstGeom prst="rect">
            <a:avLst/>
          </a:prstGeom>
        </p:spPr>
      </p:pic>
      <p:pic>
        <p:nvPicPr>
          <p:cNvPr id="13" name="Рисунок 12" descr="папа карл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4500570"/>
            <a:ext cx="1214446" cy="857256"/>
          </a:xfrm>
          <a:prstGeom prst="rect">
            <a:avLst/>
          </a:prstGeom>
        </p:spPr>
      </p:pic>
      <p:pic>
        <p:nvPicPr>
          <p:cNvPr id="18" name="Рисунок 17" descr="куртк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4500570"/>
            <a:ext cx="1000132" cy="1000132"/>
          </a:xfrm>
          <a:prstGeom prst="rect">
            <a:avLst/>
          </a:prstGeom>
        </p:spPr>
      </p:pic>
      <p:pic>
        <p:nvPicPr>
          <p:cNvPr id="19" name="Рисунок 18" descr="буратин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7818" y="4500570"/>
            <a:ext cx="906780" cy="928686"/>
          </a:xfrm>
          <a:prstGeom prst="rect">
            <a:avLst/>
          </a:prstGeom>
        </p:spPr>
      </p:pic>
      <p:pic>
        <p:nvPicPr>
          <p:cNvPr id="20" name="Рисунок 19" descr="букварь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9454" y="4572008"/>
            <a:ext cx="785818" cy="857256"/>
          </a:xfrm>
          <a:prstGeom prst="rect">
            <a:avLst/>
          </a:prstGeom>
        </p:spPr>
      </p:pic>
      <p:pic>
        <p:nvPicPr>
          <p:cNvPr id="21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cademyC" pitchFamily="82" charset="0"/>
              </a:rPr>
              <a:t>Дифференциация звуков «Р» – «Л»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cademyC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068960"/>
            <a:ext cx="568863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 полена Папа Карло</a:t>
            </a:r>
          </a:p>
          <a:p>
            <a:pPr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Буратино смастерил.</a:t>
            </a:r>
          </a:p>
          <a:p>
            <a:pPr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Неприятностей немало</a:t>
            </a:r>
          </a:p>
          <a:p>
            <a:pPr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Папа Карло пережил.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D:\Логопедия\Картинки\Картотеки\Буратино 3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080" y="980728"/>
            <a:ext cx="3635896" cy="363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amok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zamok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228428520667582858sivvus_weather_symbols_4.svg_.hi_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500174"/>
            <a:ext cx="2432526" cy="2071702"/>
          </a:xfrm>
          <a:prstGeom prst="rect">
            <a:avLst/>
          </a:prstGeom>
        </p:spPr>
      </p:pic>
      <p:pic>
        <p:nvPicPr>
          <p:cNvPr id="6" name="Рисунок 5" descr="1228428520667582858sivvus_weather_symbols_4.svg_.hi_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642918"/>
            <a:ext cx="2928958" cy="2494497"/>
          </a:xfrm>
          <a:prstGeom prst="rect">
            <a:avLst/>
          </a:prstGeom>
        </p:spPr>
      </p:pic>
      <p:pic>
        <p:nvPicPr>
          <p:cNvPr id="7" name="Рисунок 6" descr="1228428520667582858sivvus_weather_symbols_4.svg_.hi_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4348" y="0"/>
            <a:ext cx="3348062" cy="2143116"/>
          </a:xfrm>
          <a:prstGeom prst="rect">
            <a:avLst/>
          </a:prstGeom>
        </p:spPr>
      </p:pic>
      <p:pic>
        <p:nvPicPr>
          <p:cNvPr id="3" name="Рисунок 2" descr="1228428520667582858sivvus_weather_symbols_4.svg_.hi_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14744" y="1285860"/>
            <a:ext cx="2432526" cy="2071702"/>
          </a:xfrm>
          <a:prstGeom prst="rect">
            <a:avLst/>
          </a:prstGeom>
        </p:spPr>
      </p:pic>
      <p:pic>
        <p:nvPicPr>
          <p:cNvPr id="5" name="Рисунок 4" descr="1228428520667582858sivvus_weather_symbols_4.svg_.hi_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714744" y="0"/>
            <a:ext cx="3214710" cy="2500306"/>
          </a:xfrm>
          <a:prstGeom prst="rect">
            <a:avLst/>
          </a:prstGeom>
        </p:spPr>
      </p:pic>
      <p:pic>
        <p:nvPicPr>
          <p:cNvPr id="8" name="Рисунок 7" descr="1228428520667582858sivvus_weather_symbols_4.svg_.hi_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43635" y="1285860"/>
            <a:ext cx="2768047" cy="2357454"/>
          </a:xfrm>
          <a:prstGeom prst="rect">
            <a:avLst/>
          </a:prstGeom>
        </p:spPr>
      </p:pic>
      <p:pic>
        <p:nvPicPr>
          <p:cNvPr id="9" name="Рисунок 8" descr="1228428520667582858sivvus_weather_symbols_4.svg_.hi_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500826" y="142852"/>
            <a:ext cx="2928926" cy="2494469"/>
          </a:xfrm>
          <a:prstGeom prst="rect">
            <a:avLst/>
          </a:prstGeom>
        </p:spPr>
      </p:pic>
      <p:pic>
        <p:nvPicPr>
          <p:cNvPr id="13" name="Рисунок 12" descr="12557816876323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643438" y="571480"/>
            <a:ext cx="3190884" cy="3190884"/>
          </a:xfrm>
          <a:prstGeom prst="rect">
            <a:avLst/>
          </a:prstGeom>
        </p:spPr>
      </p:pic>
      <p:pic>
        <p:nvPicPr>
          <p:cNvPr id="15" name="тв_заставка_-_из_передачи_В_гостях_у_сказки_(Zvonit_ru)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21533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9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sxjsbxebfeqcjneqll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361555" y="2714620"/>
            <a:ext cx="6353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5816" y="369854"/>
            <a:ext cx="45720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Назови картинки 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ты окажешься  в стране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РУРУНДИИ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9" t="6595" r="3265" b="27296"/>
          <a:stretch/>
        </p:blipFill>
        <p:spPr bwMode="auto">
          <a:xfrm>
            <a:off x="2915816" y="1970292"/>
            <a:ext cx="4565720" cy="466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3124" y="85723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сказку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подсказкам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5852" y="521495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Артемон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5214950"/>
            <a:ext cx="161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FF0000"/>
                </a:solidFill>
              </a:rPr>
              <a:t>Пьеро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786578" y="5214950"/>
            <a:ext cx="1571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Карабас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Пьер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500306"/>
            <a:ext cx="2286016" cy="25717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караба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500306"/>
            <a:ext cx="2428892" cy="257176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 descr="артемо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500306"/>
            <a:ext cx="2143140" cy="25717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Узнай сказку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 по подсказкам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06" t="810" r="32523" b="7668"/>
          <a:stretch/>
        </p:blipFill>
        <p:spPr bwMode="auto">
          <a:xfrm>
            <a:off x="467544" y="2160754"/>
            <a:ext cx="1585088" cy="291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05" t="1331" r="13140" b="3543"/>
          <a:stretch/>
        </p:blipFill>
        <p:spPr bwMode="auto">
          <a:xfrm>
            <a:off x="6509982" y="1986079"/>
            <a:ext cx="1774209" cy="33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388" y="5322627"/>
            <a:ext cx="164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Герда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2988" y="5584237"/>
            <a:ext cx="2068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Маленькая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</a:rPr>
              <a:t>азбойница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584237"/>
            <a:ext cx="127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Ворон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86" y="2435924"/>
            <a:ext cx="2329787" cy="29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023033"/>
      </p:ext>
    </p:extLst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460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128586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сказку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подсказкам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5062" name="Презентация" r:id="rId6" imgW="4570551" imgH="3427315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214291"/>
            <a:ext cx="614366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лишний?</a:t>
            </a:r>
          </a:p>
        </p:txBody>
      </p:sp>
      <p:pic>
        <p:nvPicPr>
          <p:cNvPr id="6" name="Рисунок 5" descr="бармале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1214422"/>
            <a:ext cx="2643206" cy="250033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мойдодщыр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1142984"/>
            <a:ext cx="2643206" cy="250033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дюймовоч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143380"/>
            <a:ext cx="2571768" cy="2286016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Рисунок 8" descr="страшила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4143380"/>
            <a:ext cx="2143140" cy="242889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2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sxjsbxebfeqcjneqll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361555" y="1428736"/>
            <a:ext cx="63538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Звуки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«Л», «Ль»</a:t>
            </a:r>
            <a:endParaRPr lang="ru-RU" sz="7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[2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3240" y="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«Р» или «</a:t>
            </a:r>
            <a:r>
              <a:rPr lang="ru-RU" sz="2800" b="1" dirty="0" err="1" smtClean="0">
                <a:solidFill>
                  <a:srgbClr val="FF0000"/>
                </a:solidFill>
              </a:rPr>
              <a:t>Рь</a:t>
            </a:r>
            <a:r>
              <a:rPr lang="ru-RU" sz="2800" b="1" dirty="0" smtClean="0">
                <a:solidFill>
                  <a:srgbClr val="FF0000"/>
                </a:solidFill>
              </a:rPr>
              <a:t>»?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Воз.шар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142852"/>
            <a:ext cx="1071570" cy="142876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1" name="Рисунок 10" descr="Воз.шар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29586" y="142852"/>
            <a:ext cx="1071570" cy="1428752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Рисунок 11" descr="буратин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714356"/>
            <a:ext cx="1785950" cy="17145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 descr="крокодил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642918"/>
            <a:ext cx="1928826" cy="17145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 descr="карлсон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4786322"/>
            <a:ext cx="2071702" cy="171451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 descr="ариэл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86446" y="2714620"/>
            <a:ext cx="2000264" cy="17859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 descr="коза-дерез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29190" y="4786322"/>
            <a:ext cx="2166942" cy="1785950"/>
          </a:xfrm>
          <a:prstGeom prst="rect">
            <a:avLst/>
          </a:prstGeom>
          <a:ln>
            <a:solidFill>
              <a:srgbClr val="00246C"/>
            </a:solidFill>
          </a:ln>
        </p:spPr>
      </p:pic>
      <p:pic>
        <p:nvPicPr>
          <p:cNvPr id="18" name="Рисунок 17" descr="черепах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4414" y="2643182"/>
            <a:ext cx="1928826" cy="17859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12" y="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</a:t>
            </a:r>
            <a:endParaRPr lang="ru-RU" sz="1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4368" y="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Рь</a:t>
            </a:r>
            <a:endParaRPr lang="ru-RU" sz="1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40611E-6 L -0.11805 -0.09459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65495E-6 L -0.41736 -0.09436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7.27105E-6 L 0.5356 -0.31475 " pathEditMode="relative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80574E-7 L 0.10243 -0.17831 " pathEditMode="relative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9241E-6 L -0.07882 -0.54556 " pathEditMode="relative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01758E-6 L 0.16545 -0.514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92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472502_parovozik2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0"/>
            <a:ext cx="7478851" cy="2143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00298" y="142852"/>
            <a:ext cx="4929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Определи место звука «Р» в словах</a:t>
            </a:r>
          </a:p>
        </p:txBody>
      </p:sp>
      <p:pic>
        <p:nvPicPr>
          <p:cNvPr id="4" name="Рисунок 3" descr="короле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500306"/>
            <a:ext cx="1857388" cy="1857388"/>
          </a:xfrm>
          <a:prstGeom prst="round2Diag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 descr="разбойни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4714884"/>
            <a:ext cx="2286016" cy="1785950"/>
          </a:xfrm>
          <a:prstGeom prst="round2Diag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 descr="чебураш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357430"/>
            <a:ext cx="2014542" cy="1785950"/>
          </a:xfrm>
          <a:prstGeom prst="round2Diag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 descr="рапунцел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2500306"/>
            <a:ext cx="2034540" cy="1857388"/>
          </a:xfrm>
          <a:prstGeom prst="round2Diag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5842" name="Picture 2" descr="http://im0-tub-ru.yandex.net/i?id=330367764-01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4429132"/>
            <a:ext cx="1905000" cy="2000264"/>
          </a:xfrm>
          <a:prstGeom prst="round2Diag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9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2359E-6 L 0.32274 -0.1572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535E-6 L -0.13385 -0.24121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2535E-6 L 0.0158 -0.24121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0333E-6 L 0.36216 -0.49306 " pathEditMode="relative" ptsTypes="AA">
                                      <p:cBhvr>
                                        <p:cTn id="3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37188E-6 L -0.28351 -0.57702 " pathEditMode="relative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9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6086" name="Презентация" r:id="rId5" imgW="4570551" imgH="3427315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0"/>
            <a:ext cx="8215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Подбери звуковую схему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28586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28586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12858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28586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328612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328612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214950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5214950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521495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5214950"/>
            <a:ext cx="914400" cy="914400"/>
          </a:xfrm>
          <a:prstGeom prst="rect">
            <a:avLst/>
          </a:prstGeom>
          <a:solidFill>
            <a:srgbClr val="008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5000636"/>
            <a:ext cx="4500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РЕПКА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521495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 descr="http://im0-tub-ru.yandex.net/i?id=128533860-2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571612"/>
            <a:ext cx="3429024" cy="3357586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2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21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460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128586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сказку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подсказкам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7110" name="Презентация" r:id="rId6" imgW="4570551" imgH="3427315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285728"/>
            <a:ext cx="771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 предложения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286116" y="1571612"/>
            <a:ext cx="2071702" cy="50006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357554" y="3429000"/>
            <a:ext cx="2071702" cy="57150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428992" y="5286388"/>
            <a:ext cx="2143140" cy="57150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бан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3071810"/>
            <a:ext cx="1500198" cy="1428760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Рисунок 15" descr="замо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1071546"/>
            <a:ext cx="1571636" cy="1643074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Рисунок 16" descr="принцесс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1000108"/>
            <a:ext cx="1571636" cy="1643074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Рисунок 17" descr="карлсо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4414" y="2928934"/>
            <a:ext cx="1506856" cy="1571636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Рисунок 18" descr="гармош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36" y="4857760"/>
            <a:ext cx="1699260" cy="1428760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" name="Рисунок 19" descr="крокодил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4414" y="4786322"/>
            <a:ext cx="1643074" cy="1500198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pic>
        <p:nvPicPr>
          <p:cNvPr id="21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2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159</Words>
  <Application>Microsoft Office PowerPoint</Application>
  <PresentationFormat>Экран (4:3)</PresentationFormat>
  <Paragraphs>48</Paragraphs>
  <Slides>12</Slides>
  <Notes>0</Notes>
  <HiddenSlides>0</HiddenSlides>
  <MMClips>12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Дифференциация звуков «Р» – «Л»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Полина</cp:lastModifiedBy>
  <cp:revision>167</cp:revision>
  <dcterms:created xsi:type="dcterms:W3CDTF">2012-11-04T14:17:39Z</dcterms:created>
  <dcterms:modified xsi:type="dcterms:W3CDTF">2020-04-26T17:59:32Z</dcterms:modified>
</cp:coreProperties>
</file>